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3" r:id="rId4"/>
  </p:sldMasterIdLst>
  <p:notesMasterIdLst>
    <p:notesMasterId r:id="rId26"/>
  </p:notesMasterIdLst>
  <p:handoutMasterIdLst>
    <p:handoutMasterId r:id="rId27"/>
  </p:handoutMasterIdLst>
  <p:sldIdLst>
    <p:sldId id="300" r:id="rId5"/>
    <p:sldId id="276" r:id="rId6"/>
    <p:sldId id="299" r:id="rId7"/>
    <p:sldId id="281" r:id="rId8"/>
    <p:sldId id="301" r:id="rId9"/>
    <p:sldId id="302" r:id="rId10"/>
    <p:sldId id="303"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28"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FD0F851-EC5A-4D38-B0AD-8093EC10F338}">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6327" autoAdjust="0"/>
  </p:normalViewPr>
  <p:slideViewPr>
    <p:cSldViewPr snapToGrid="0">
      <p:cViewPr varScale="1">
        <p:scale>
          <a:sx n="108" d="100"/>
          <a:sy n="108" d="100"/>
        </p:scale>
        <p:origin x="150" y="102"/>
      </p:cViewPr>
      <p:guideLst>
        <p:guide orient="horz" pos="2928"/>
        <p:guide pos="3840"/>
      </p:guideLst>
    </p:cSldViewPr>
  </p:slideViewPr>
  <p:outlineViewPr>
    <p:cViewPr>
      <p:scale>
        <a:sx n="33" d="100"/>
        <a:sy n="33" d="100"/>
      </p:scale>
      <p:origin x="0" y="-5184"/>
    </p:cViewPr>
  </p:outlineViewPr>
  <p:notesTextViewPr>
    <p:cViewPr>
      <p:scale>
        <a:sx n="1" d="1"/>
        <a:sy n="1" d="1"/>
      </p:scale>
      <p:origin x="0" y="0"/>
    </p:cViewPr>
  </p:notesTextViewPr>
  <p:sorterViewPr>
    <p:cViewPr>
      <p:scale>
        <a:sx n="100" d="100"/>
        <a:sy n="100" d="100"/>
      </p:scale>
      <p:origin x="0" y="-5933"/>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022A2D-42FA-4553-8772-8DAE87B7695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FDD895D-FAE0-4BCC-A867-FF4B70D9BF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68A188-91E3-4091-B70E-E1E6D807C522}" type="datetimeFigureOut">
              <a:rPr lang="en-US" smtClean="0"/>
              <a:t>12/7/2024</a:t>
            </a:fld>
            <a:endParaRPr lang="en-US" dirty="0"/>
          </a:p>
        </p:txBody>
      </p:sp>
      <p:sp>
        <p:nvSpPr>
          <p:cNvPr id="4" name="Footer Placeholder 3">
            <a:extLst>
              <a:ext uri="{FF2B5EF4-FFF2-40B4-BE49-F238E27FC236}">
                <a16:creationId xmlns:a16="http://schemas.microsoft.com/office/drawing/2014/main" id="{4C4706EC-595E-4FD0-9EC4-968864CC93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F699D8E-A980-43D3-BFB9-0812FFA36A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C4EE72E-E5A5-44ED-A736-DB8D8EE9B4C6}" type="slidenum">
              <a:rPr lang="en-US" smtClean="0"/>
              <a:t>‹#›</a:t>
            </a:fld>
            <a:endParaRPr lang="en-US" dirty="0"/>
          </a:p>
        </p:txBody>
      </p:sp>
    </p:spTree>
    <p:extLst>
      <p:ext uri="{BB962C8B-B14F-4D97-AF65-F5344CB8AC3E}">
        <p14:creationId xmlns:p14="http://schemas.microsoft.com/office/powerpoint/2010/main" val="3946174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C02412-B176-4E06-823F-C66FEB3E21FB}" type="datetimeFigureOut">
              <a:rPr lang="en-US" smtClean="0"/>
              <a:t>12/7/2024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942FC2-A162-47B3-989B-571A62414964}" type="slidenum">
              <a:rPr lang="en-US" smtClean="0"/>
              <a:t>‹#›</a:t>
            </a:fld>
            <a:endParaRPr lang="en-US" dirty="0"/>
          </a:p>
        </p:txBody>
      </p:sp>
    </p:spTree>
    <p:extLst>
      <p:ext uri="{BB962C8B-B14F-4D97-AF65-F5344CB8AC3E}">
        <p14:creationId xmlns:p14="http://schemas.microsoft.com/office/powerpoint/2010/main" val="3891327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942FC2-A162-47B3-989B-571A62414964}" type="slidenum">
              <a:rPr lang="en-US" smtClean="0"/>
              <a:t>2</a:t>
            </a:fld>
            <a:endParaRPr lang="en-US" dirty="0"/>
          </a:p>
        </p:txBody>
      </p:sp>
    </p:spTree>
    <p:extLst>
      <p:ext uri="{BB962C8B-B14F-4D97-AF65-F5344CB8AC3E}">
        <p14:creationId xmlns:p14="http://schemas.microsoft.com/office/powerpoint/2010/main" val="3630900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D097A-AB62-6768-89E3-68CAD34B4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48FBC-E018-E6C6-CDFF-6BC6D1605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773894-427D-B9C8-DD7D-3B0CEEE05A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79B72E-A417-615C-E53F-E0A0DBF6BB62}"/>
              </a:ext>
            </a:extLst>
          </p:cNvPr>
          <p:cNvSpPr>
            <a:spLocks noGrp="1"/>
          </p:cNvSpPr>
          <p:nvPr>
            <p:ph type="sldNum" sz="quarter" idx="5"/>
          </p:nvPr>
        </p:nvSpPr>
        <p:spPr/>
        <p:txBody>
          <a:bodyPr/>
          <a:lstStyle/>
          <a:p>
            <a:fld id="{8D942FC2-A162-47B3-989B-571A62414964}" type="slidenum">
              <a:rPr lang="en-US" smtClean="0"/>
              <a:t>3</a:t>
            </a:fld>
            <a:endParaRPr lang="en-US" dirty="0"/>
          </a:p>
        </p:txBody>
      </p:sp>
    </p:spTree>
    <p:extLst>
      <p:ext uri="{BB962C8B-B14F-4D97-AF65-F5344CB8AC3E}">
        <p14:creationId xmlns:p14="http://schemas.microsoft.com/office/powerpoint/2010/main" val="2435895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942FC2-A162-47B3-989B-571A62414964}" type="slidenum">
              <a:rPr lang="en-US" smtClean="0"/>
              <a:t>4</a:t>
            </a:fld>
            <a:endParaRPr lang="en-US" dirty="0"/>
          </a:p>
        </p:txBody>
      </p:sp>
    </p:spTree>
    <p:extLst>
      <p:ext uri="{BB962C8B-B14F-4D97-AF65-F5344CB8AC3E}">
        <p14:creationId xmlns:p14="http://schemas.microsoft.com/office/powerpoint/2010/main" val="2284856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392F9-C748-FDB0-B8BB-37C4A0F68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C07299-2E8B-0948-F32C-CEEBB29345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138DE5-1BE8-E32A-017B-C93B0AE77F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6704A8-2BAB-408D-8A6D-7FFD5FC9C181}"/>
              </a:ext>
            </a:extLst>
          </p:cNvPr>
          <p:cNvSpPr>
            <a:spLocks noGrp="1"/>
          </p:cNvSpPr>
          <p:nvPr>
            <p:ph type="sldNum" sz="quarter" idx="5"/>
          </p:nvPr>
        </p:nvSpPr>
        <p:spPr/>
        <p:txBody>
          <a:bodyPr/>
          <a:lstStyle/>
          <a:p>
            <a:fld id="{8D942FC2-A162-47B3-989B-571A62414964}" type="slidenum">
              <a:rPr lang="en-US" smtClean="0"/>
              <a:t>5</a:t>
            </a:fld>
            <a:endParaRPr lang="en-US" dirty="0"/>
          </a:p>
        </p:txBody>
      </p:sp>
    </p:spTree>
    <p:extLst>
      <p:ext uri="{BB962C8B-B14F-4D97-AF65-F5344CB8AC3E}">
        <p14:creationId xmlns:p14="http://schemas.microsoft.com/office/powerpoint/2010/main" val="3403976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CFCC2-AABA-6FB4-1773-DF11FFC06A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70C50-5B3A-110E-5880-AEC17F3B07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3C769-2617-55B0-F1E0-E641C859AD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B03C4E-D5A8-222C-6865-E7658280427B}"/>
              </a:ext>
            </a:extLst>
          </p:cNvPr>
          <p:cNvSpPr>
            <a:spLocks noGrp="1"/>
          </p:cNvSpPr>
          <p:nvPr>
            <p:ph type="sldNum" sz="quarter" idx="5"/>
          </p:nvPr>
        </p:nvSpPr>
        <p:spPr/>
        <p:txBody>
          <a:bodyPr/>
          <a:lstStyle/>
          <a:p>
            <a:fld id="{8D942FC2-A162-47B3-989B-571A62414964}" type="slidenum">
              <a:rPr lang="en-US" smtClean="0"/>
              <a:t>6</a:t>
            </a:fld>
            <a:endParaRPr lang="en-US" dirty="0"/>
          </a:p>
        </p:txBody>
      </p:sp>
    </p:spTree>
    <p:extLst>
      <p:ext uri="{BB962C8B-B14F-4D97-AF65-F5344CB8AC3E}">
        <p14:creationId xmlns:p14="http://schemas.microsoft.com/office/powerpoint/2010/main" val="4239971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AECA8-BE04-EA7A-A691-5005C76A71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0758E1-387F-DAAC-D719-0E6E1B71FE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8F353A-0C0D-4FD8-1586-C95EADF6BA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D79FDD-4F3E-8B21-1061-36AC8271F6C0}"/>
              </a:ext>
            </a:extLst>
          </p:cNvPr>
          <p:cNvSpPr>
            <a:spLocks noGrp="1"/>
          </p:cNvSpPr>
          <p:nvPr>
            <p:ph type="sldNum" sz="quarter" idx="5"/>
          </p:nvPr>
        </p:nvSpPr>
        <p:spPr/>
        <p:txBody>
          <a:bodyPr/>
          <a:lstStyle/>
          <a:p>
            <a:fld id="{8D942FC2-A162-47B3-989B-571A62414964}" type="slidenum">
              <a:rPr lang="en-US" smtClean="0"/>
              <a:t>7</a:t>
            </a:fld>
            <a:endParaRPr lang="en-US" dirty="0"/>
          </a:p>
        </p:txBody>
      </p:sp>
    </p:spTree>
    <p:extLst>
      <p:ext uri="{BB962C8B-B14F-4D97-AF65-F5344CB8AC3E}">
        <p14:creationId xmlns:p14="http://schemas.microsoft.com/office/powerpoint/2010/main" val="3732921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C8A95-7CFE-E79D-B7E4-635517447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F2F39-671B-D2D5-67A1-FF8A8C9E41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B5B85A-9747-DE75-57A8-F86977A066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32E2B1-CAF3-56CB-DFD6-C435487E60EC}"/>
              </a:ext>
            </a:extLst>
          </p:cNvPr>
          <p:cNvSpPr>
            <a:spLocks noGrp="1"/>
          </p:cNvSpPr>
          <p:nvPr>
            <p:ph type="sldNum" sz="quarter" idx="5"/>
          </p:nvPr>
        </p:nvSpPr>
        <p:spPr/>
        <p:txBody>
          <a:bodyPr/>
          <a:lstStyle/>
          <a:p>
            <a:fld id="{8D942FC2-A162-47B3-989B-571A62414964}" type="slidenum">
              <a:rPr lang="en-US" smtClean="0"/>
              <a:t>8</a:t>
            </a:fld>
            <a:endParaRPr lang="en-US" dirty="0"/>
          </a:p>
        </p:txBody>
      </p:sp>
    </p:spTree>
    <p:extLst>
      <p:ext uri="{BB962C8B-B14F-4D97-AF65-F5344CB8AC3E}">
        <p14:creationId xmlns:p14="http://schemas.microsoft.com/office/powerpoint/2010/main" val="1858664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1F348-C028-D932-71BC-E04326DBA1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FB3172-A230-63C5-36BD-8CC46FE7D2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E55C36-B5EC-DE70-F4BC-84536DC3F0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484408-F2A1-CF54-247F-10E495B672F2}"/>
              </a:ext>
            </a:extLst>
          </p:cNvPr>
          <p:cNvSpPr>
            <a:spLocks noGrp="1"/>
          </p:cNvSpPr>
          <p:nvPr>
            <p:ph type="sldNum" sz="quarter" idx="5"/>
          </p:nvPr>
        </p:nvSpPr>
        <p:spPr/>
        <p:txBody>
          <a:bodyPr/>
          <a:lstStyle/>
          <a:p>
            <a:fld id="{8D942FC2-A162-47B3-989B-571A62414964}" type="slidenum">
              <a:rPr lang="en-US" smtClean="0"/>
              <a:t>9</a:t>
            </a:fld>
            <a:endParaRPr lang="en-US" dirty="0"/>
          </a:p>
        </p:txBody>
      </p:sp>
    </p:spTree>
    <p:extLst>
      <p:ext uri="{BB962C8B-B14F-4D97-AF65-F5344CB8AC3E}">
        <p14:creationId xmlns:p14="http://schemas.microsoft.com/office/powerpoint/2010/main" val="993184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F163F-3D19-F4DE-7B70-9B1A2284FF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7AB20-5D27-31EE-BBFB-6EED67E821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CCAF4-0E66-4E33-D75A-7521B59145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6993AB-0E1A-5EB3-50A5-70DB2BFC193E}"/>
              </a:ext>
            </a:extLst>
          </p:cNvPr>
          <p:cNvSpPr>
            <a:spLocks noGrp="1"/>
          </p:cNvSpPr>
          <p:nvPr>
            <p:ph type="sldNum" sz="quarter" idx="5"/>
          </p:nvPr>
        </p:nvSpPr>
        <p:spPr/>
        <p:txBody>
          <a:bodyPr/>
          <a:lstStyle/>
          <a:p>
            <a:fld id="{8D942FC2-A162-47B3-989B-571A62414964}" type="slidenum">
              <a:rPr lang="en-US" smtClean="0"/>
              <a:t>10</a:t>
            </a:fld>
            <a:endParaRPr lang="en-US" dirty="0"/>
          </a:p>
        </p:txBody>
      </p:sp>
    </p:spTree>
    <p:extLst>
      <p:ext uri="{BB962C8B-B14F-4D97-AF65-F5344CB8AC3E}">
        <p14:creationId xmlns:p14="http://schemas.microsoft.com/office/powerpoint/2010/main" val="3171151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8CAA7-80EE-B286-09BB-C619784FC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E5EF5-7723-F281-E20A-BD437EF604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366226-FCAE-9EFA-53EF-F2C1E5F497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B78B43-26E7-166F-E048-2AFA3BCDA59F}"/>
              </a:ext>
            </a:extLst>
          </p:cNvPr>
          <p:cNvSpPr>
            <a:spLocks noGrp="1"/>
          </p:cNvSpPr>
          <p:nvPr>
            <p:ph type="sldNum" sz="quarter" idx="5"/>
          </p:nvPr>
        </p:nvSpPr>
        <p:spPr/>
        <p:txBody>
          <a:bodyPr/>
          <a:lstStyle/>
          <a:p>
            <a:fld id="{8D942FC2-A162-47B3-989B-571A62414964}" type="slidenum">
              <a:rPr lang="en-US" smtClean="0"/>
              <a:t>11</a:t>
            </a:fld>
            <a:endParaRPr lang="en-US" dirty="0"/>
          </a:p>
        </p:txBody>
      </p:sp>
    </p:spTree>
    <p:extLst>
      <p:ext uri="{BB962C8B-B14F-4D97-AF65-F5344CB8AC3E}">
        <p14:creationId xmlns:p14="http://schemas.microsoft.com/office/powerpoint/2010/main" val="1497769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6E7DE-64BA-A462-6F54-8E3C9DCE6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2362A-1013-2C15-D38E-0958B7C304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C86932-E648-1256-D1BC-9006D1FB0D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7EE449-94DF-578E-75E9-D1B1EE071494}"/>
              </a:ext>
            </a:extLst>
          </p:cNvPr>
          <p:cNvSpPr>
            <a:spLocks noGrp="1"/>
          </p:cNvSpPr>
          <p:nvPr>
            <p:ph type="sldNum" sz="quarter" idx="5"/>
          </p:nvPr>
        </p:nvSpPr>
        <p:spPr/>
        <p:txBody>
          <a:bodyPr/>
          <a:lstStyle/>
          <a:p>
            <a:fld id="{8D942FC2-A162-47B3-989B-571A62414964}" type="slidenum">
              <a:rPr lang="en-US" smtClean="0"/>
              <a:t>12</a:t>
            </a:fld>
            <a:endParaRPr lang="en-US" dirty="0"/>
          </a:p>
        </p:txBody>
      </p:sp>
    </p:spTree>
    <p:extLst>
      <p:ext uri="{BB962C8B-B14F-4D97-AF65-F5344CB8AC3E}">
        <p14:creationId xmlns:p14="http://schemas.microsoft.com/office/powerpoint/2010/main" val="250883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E86D5-B8F2-24E9-FEB5-AE82A39B9C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26C9C-7561-51BA-1C42-7F44959107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A8F70B-BB7F-7B34-D5F6-A3CF5C9C9E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8D312E-0498-ECF7-A2DF-77AB348589B7}"/>
              </a:ext>
            </a:extLst>
          </p:cNvPr>
          <p:cNvSpPr>
            <a:spLocks noGrp="1"/>
          </p:cNvSpPr>
          <p:nvPr>
            <p:ph type="sldNum" sz="quarter" idx="5"/>
          </p:nvPr>
        </p:nvSpPr>
        <p:spPr/>
        <p:txBody>
          <a:bodyPr/>
          <a:lstStyle/>
          <a:p>
            <a:fld id="{8D942FC2-A162-47B3-989B-571A62414964}" type="slidenum">
              <a:rPr lang="en-US" smtClean="0"/>
              <a:t>13</a:t>
            </a:fld>
            <a:endParaRPr lang="en-US" dirty="0"/>
          </a:p>
        </p:txBody>
      </p:sp>
    </p:spTree>
    <p:extLst>
      <p:ext uri="{BB962C8B-B14F-4D97-AF65-F5344CB8AC3E}">
        <p14:creationId xmlns:p14="http://schemas.microsoft.com/office/powerpoint/2010/main" val="222083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71FEF-6428-5315-FD33-C8FF2EA6A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0977C-4D1A-0C2C-ECE1-95B723B5A3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E3A53C-32AD-4AD9-79C6-2466B61D08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86EE03-0152-9A47-EDF5-1707F165033E}"/>
              </a:ext>
            </a:extLst>
          </p:cNvPr>
          <p:cNvSpPr>
            <a:spLocks noGrp="1"/>
          </p:cNvSpPr>
          <p:nvPr>
            <p:ph type="sldNum" sz="quarter" idx="5"/>
          </p:nvPr>
        </p:nvSpPr>
        <p:spPr/>
        <p:txBody>
          <a:bodyPr/>
          <a:lstStyle/>
          <a:p>
            <a:fld id="{8D942FC2-A162-47B3-989B-571A62414964}" type="slidenum">
              <a:rPr lang="en-US" smtClean="0"/>
              <a:t>14</a:t>
            </a:fld>
            <a:endParaRPr lang="en-US" dirty="0"/>
          </a:p>
        </p:txBody>
      </p:sp>
    </p:spTree>
    <p:extLst>
      <p:ext uri="{BB962C8B-B14F-4D97-AF65-F5344CB8AC3E}">
        <p14:creationId xmlns:p14="http://schemas.microsoft.com/office/powerpoint/2010/main" val="692054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15D8D-1A03-F55D-8611-E29BD7680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A2235-801D-05CE-DA1F-E15DA5F8D3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783EB6-F285-DBF7-1196-BF00CD6D83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83094B-1AB1-7F18-B58E-3EABA3FB7C8A}"/>
              </a:ext>
            </a:extLst>
          </p:cNvPr>
          <p:cNvSpPr>
            <a:spLocks noGrp="1"/>
          </p:cNvSpPr>
          <p:nvPr>
            <p:ph type="sldNum" sz="quarter" idx="5"/>
          </p:nvPr>
        </p:nvSpPr>
        <p:spPr/>
        <p:txBody>
          <a:bodyPr/>
          <a:lstStyle/>
          <a:p>
            <a:fld id="{8D942FC2-A162-47B3-989B-571A62414964}" type="slidenum">
              <a:rPr lang="en-US" smtClean="0"/>
              <a:t>15</a:t>
            </a:fld>
            <a:endParaRPr lang="en-US" dirty="0"/>
          </a:p>
        </p:txBody>
      </p:sp>
    </p:spTree>
    <p:extLst>
      <p:ext uri="{BB962C8B-B14F-4D97-AF65-F5344CB8AC3E}">
        <p14:creationId xmlns:p14="http://schemas.microsoft.com/office/powerpoint/2010/main" val="4112802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6A448-5362-F06E-D8E2-4FC3430BF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F17F6-DE05-FB4A-E3E3-B3DA48EA83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C72D90-6FF8-2F39-A462-017589AA84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752712-25C2-8331-7C95-D346654994C1}"/>
              </a:ext>
            </a:extLst>
          </p:cNvPr>
          <p:cNvSpPr>
            <a:spLocks noGrp="1"/>
          </p:cNvSpPr>
          <p:nvPr>
            <p:ph type="sldNum" sz="quarter" idx="5"/>
          </p:nvPr>
        </p:nvSpPr>
        <p:spPr/>
        <p:txBody>
          <a:bodyPr/>
          <a:lstStyle/>
          <a:p>
            <a:fld id="{8D942FC2-A162-47B3-989B-571A62414964}" type="slidenum">
              <a:rPr lang="en-US" smtClean="0"/>
              <a:t>16</a:t>
            </a:fld>
            <a:endParaRPr lang="en-US" dirty="0"/>
          </a:p>
        </p:txBody>
      </p:sp>
    </p:spTree>
    <p:extLst>
      <p:ext uri="{BB962C8B-B14F-4D97-AF65-F5344CB8AC3E}">
        <p14:creationId xmlns:p14="http://schemas.microsoft.com/office/powerpoint/2010/main" val="254893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66CA4-C946-3DF3-FF4D-8BCEF4B5CE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344CB9-C4A2-FB60-5AD2-F7E0E2353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177471-8321-CD6E-328C-CC4BDDEC12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E65F13-9126-4C50-E70B-816F9E94CD2D}"/>
              </a:ext>
            </a:extLst>
          </p:cNvPr>
          <p:cNvSpPr>
            <a:spLocks noGrp="1"/>
          </p:cNvSpPr>
          <p:nvPr>
            <p:ph type="sldNum" sz="quarter" idx="5"/>
          </p:nvPr>
        </p:nvSpPr>
        <p:spPr/>
        <p:txBody>
          <a:bodyPr/>
          <a:lstStyle/>
          <a:p>
            <a:fld id="{8D942FC2-A162-47B3-989B-571A62414964}" type="slidenum">
              <a:rPr lang="en-US" smtClean="0"/>
              <a:t>17</a:t>
            </a:fld>
            <a:endParaRPr lang="en-US" dirty="0"/>
          </a:p>
        </p:txBody>
      </p:sp>
    </p:spTree>
    <p:extLst>
      <p:ext uri="{BB962C8B-B14F-4D97-AF65-F5344CB8AC3E}">
        <p14:creationId xmlns:p14="http://schemas.microsoft.com/office/powerpoint/2010/main" val="1504026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56097-43CC-11F3-8E60-D22CB2ABDC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9990B9-F4E4-A23F-A249-66E532443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4FEE7A-4303-7D11-F7D9-F42D31A7B7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5B8BAD-4FAB-31AD-57FF-E72286295073}"/>
              </a:ext>
            </a:extLst>
          </p:cNvPr>
          <p:cNvSpPr>
            <a:spLocks noGrp="1"/>
          </p:cNvSpPr>
          <p:nvPr>
            <p:ph type="sldNum" sz="quarter" idx="5"/>
          </p:nvPr>
        </p:nvSpPr>
        <p:spPr/>
        <p:txBody>
          <a:bodyPr/>
          <a:lstStyle/>
          <a:p>
            <a:fld id="{8D942FC2-A162-47B3-989B-571A62414964}" type="slidenum">
              <a:rPr lang="en-US" smtClean="0"/>
              <a:t>18</a:t>
            </a:fld>
            <a:endParaRPr lang="en-US" dirty="0"/>
          </a:p>
        </p:txBody>
      </p:sp>
    </p:spTree>
    <p:extLst>
      <p:ext uri="{BB962C8B-B14F-4D97-AF65-F5344CB8AC3E}">
        <p14:creationId xmlns:p14="http://schemas.microsoft.com/office/powerpoint/2010/main" val="2698082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71D57-9ACD-0F00-BE63-2ED9E48E6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CBF1B-7CDE-DD50-4860-F64066A247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ABA4F-C5E8-E806-D692-FD876CF6B2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69B099-02E7-D3F9-2868-2ABB675EA2FD}"/>
              </a:ext>
            </a:extLst>
          </p:cNvPr>
          <p:cNvSpPr>
            <a:spLocks noGrp="1"/>
          </p:cNvSpPr>
          <p:nvPr>
            <p:ph type="sldNum" sz="quarter" idx="5"/>
          </p:nvPr>
        </p:nvSpPr>
        <p:spPr/>
        <p:txBody>
          <a:bodyPr/>
          <a:lstStyle/>
          <a:p>
            <a:fld id="{8D942FC2-A162-47B3-989B-571A62414964}" type="slidenum">
              <a:rPr lang="en-US" smtClean="0"/>
              <a:t>19</a:t>
            </a:fld>
            <a:endParaRPr lang="en-US" dirty="0"/>
          </a:p>
        </p:txBody>
      </p:sp>
    </p:spTree>
    <p:extLst>
      <p:ext uri="{BB962C8B-B14F-4D97-AF65-F5344CB8AC3E}">
        <p14:creationId xmlns:p14="http://schemas.microsoft.com/office/powerpoint/2010/main" val="19326311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AE216-BB67-E07D-61CB-8264DA3508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F6774-5DB3-EE69-C26F-18773E1021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AA8E07-C692-5767-507C-7E074DBF1C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12FFD9-510E-EBEC-9294-E285043EB618}"/>
              </a:ext>
            </a:extLst>
          </p:cNvPr>
          <p:cNvSpPr>
            <a:spLocks noGrp="1"/>
          </p:cNvSpPr>
          <p:nvPr>
            <p:ph type="sldNum" sz="quarter" idx="5"/>
          </p:nvPr>
        </p:nvSpPr>
        <p:spPr/>
        <p:txBody>
          <a:bodyPr/>
          <a:lstStyle/>
          <a:p>
            <a:fld id="{8D942FC2-A162-47B3-989B-571A62414964}" type="slidenum">
              <a:rPr lang="en-US" smtClean="0"/>
              <a:t>20</a:t>
            </a:fld>
            <a:endParaRPr lang="en-US" dirty="0"/>
          </a:p>
        </p:txBody>
      </p:sp>
    </p:spTree>
    <p:extLst>
      <p:ext uri="{BB962C8B-B14F-4D97-AF65-F5344CB8AC3E}">
        <p14:creationId xmlns:p14="http://schemas.microsoft.com/office/powerpoint/2010/main" val="2446882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9798E-90C4-48E6-B39B-37FF65347ABD}"/>
              </a:ext>
            </a:extLst>
          </p:cNvPr>
          <p:cNvSpPr>
            <a:spLocks noGrp="1"/>
          </p:cNvSpPr>
          <p:nvPr>
            <p:ph type="ctrTitle"/>
          </p:nvPr>
        </p:nvSpPr>
        <p:spPr>
          <a:xfrm>
            <a:off x="2197100" y="1079500"/>
            <a:ext cx="7797799" cy="2138400"/>
          </a:xfrm>
        </p:spPr>
        <p:txBody>
          <a:bodyPr anchor="b">
            <a:normAutofit/>
          </a:bodyPr>
          <a:lstStyle>
            <a:lvl1pPr algn="ctr">
              <a:defRPr sz="2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3D95C8C-0A7F-40D9-A690-3D5898EFFE81}"/>
              </a:ext>
            </a:extLst>
          </p:cNvPr>
          <p:cNvSpPr>
            <a:spLocks noGrp="1"/>
          </p:cNvSpPr>
          <p:nvPr>
            <p:ph type="subTitle" idx="1"/>
          </p:nvPr>
        </p:nvSpPr>
        <p:spPr>
          <a:xfrm>
            <a:off x="3308350" y="4113213"/>
            <a:ext cx="5575300" cy="1655762"/>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D1322F3-E47A-4D6E-96A8-AB5C73BA9906}"/>
              </a:ext>
            </a:extLst>
          </p:cNvPr>
          <p:cNvSpPr>
            <a:spLocks noGrp="1"/>
          </p:cNvSpPr>
          <p:nvPr>
            <p:ph type="dt" sz="half" idx="10"/>
          </p:nvPr>
        </p:nvSpPr>
        <p:spPr>
          <a:xfrm>
            <a:off x="541338" y="6401999"/>
            <a:ext cx="2206625" cy="369332"/>
          </a:xfrm>
          <a:prstGeom prst="rect">
            <a:avLst/>
          </a:prstGeom>
        </p:spPr>
        <p:txBody>
          <a:bodyPr/>
          <a:lstStyle/>
          <a:p>
            <a:r>
              <a:rPr lang="en-US"/>
              <a:t>20XX</a:t>
            </a:r>
            <a:endParaRPr lang="en-US" dirty="0"/>
          </a:p>
        </p:txBody>
      </p:sp>
      <p:sp>
        <p:nvSpPr>
          <p:cNvPr id="5" name="Footer Placeholder 4">
            <a:extLst>
              <a:ext uri="{FF2B5EF4-FFF2-40B4-BE49-F238E27FC236}">
                <a16:creationId xmlns:a16="http://schemas.microsoft.com/office/drawing/2014/main" id="{737BF5CE-9E66-4FD5-949F-34E11607C6DF}"/>
              </a:ext>
            </a:extLst>
          </p:cNvPr>
          <p:cNvSpPr>
            <a:spLocks noGrp="1"/>
          </p:cNvSpPr>
          <p:nvPr>
            <p:ph type="ftr" sz="quarter" idx="11"/>
          </p:nvPr>
        </p:nvSpPr>
        <p:spPr>
          <a:xfrm>
            <a:off x="3308350" y="6401999"/>
            <a:ext cx="5575300" cy="369332"/>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4EEDAB7A-4032-416A-B04E-1F4878912E0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pPr/>
              <a:t>‹#›</a:t>
            </a:fld>
            <a:endParaRPr lang="en-US" dirty="0"/>
          </a:p>
        </p:txBody>
      </p:sp>
      <p:cxnSp>
        <p:nvCxnSpPr>
          <p:cNvPr id="7" name="Straight Connector 6">
            <a:extLst>
              <a:ext uri="{FF2B5EF4-FFF2-40B4-BE49-F238E27FC236}">
                <a16:creationId xmlns:a16="http://schemas.microsoft.com/office/drawing/2014/main" id="{701C0CAB-6A03-4C6A-9FAA-219847753628}"/>
              </a:ext>
            </a:extLst>
          </p:cNvPr>
          <p:cNvCxnSpPr>
            <a:cxnSpLocks/>
          </p:cNvCxnSpPr>
          <p:nvPr/>
        </p:nvCxnSpPr>
        <p:spPr>
          <a:xfrm>
            <a:off x="5826000"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F982E0B2-AA9C-441C-A08E-A9DF9CF12116}"/>
              </a:ext>
            </a:extLst>
          </p:cNvPr>
          <p:cNvGrpSpPr/>
          <p:nvPr/>
        </p:nvGrpSpPr>
        <p:grpSpPr>
          <a:xfrm>
            <a:off x="9728046" y="4869342"/>
            <a:ext cx="1623711" cy="630920"/>
            <a:chOff x="9588346" y="4824892"/>
            <a:chExt cx="1623711" cy="630920"/>
          </a:xfrm>
        </p:grpSpPr>
        <p:sp>
          <p:nvSpPr>
            <p:cNvPr id="16" name="Freeform: Shape 15">
              <a:extLst>
                <a:ext uri="{FF2B5EF4-FFF2-40B4-BE49-F238E27FC236}">
                  <a16:creationId xmlns:a16="http://schemas.microsoft.com/office/drawing/2014/main" id="{A4A2E074-C10D-4C57-AB72-B631E4D77102}"/>
                </a:ext>
              </a:extLst>
            </p:cNvPr>
            <p:cNvSpPr/>
            <p:nvPr/>
          </p:nvSpPr>
          <p:spPr>
            <a:xfrm rot="2700000" flipH="1">
              <a:off x="10267789" y="4452443"/>
              <a:ext cx="571820" cy="1316717"/>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820" h="1316717">
                  <a:moveTo>
                    <a:pt x="282417" y="0"/>
                  </a:moveTo>
                  <a:lnTo>
                    <a:pt x="285910" y="3175"/>
                  </a:lnTo>
                  <a:lnTo>
                    <a:pt x="287393" y="1827"/>
                  </a:lnTo>
                  <a:lnTo>
                    <a:pt x="289403" y="0"/>
                  </a:lnTo>
                  <a:lnTo>
                    <a:pt x="289403" y="6349"/>
                  </a:lnTo>
                  <a:lnTo>
                    <a:pt x="309203" y="24345"/>
                  </a:lnTo>
                  <a:cubicBezTo>
                    <a:pt x="471461" y="186603"/>
                    <a:pt x="571820" y="410761"/>
                    <a:pt x="571820" y="658359"/>
                  </a:cubicBezTo>
                  <a:cubicBezTo>
                    <a:pt x="571820" y="905956"/>
                    <a:pt x="471461" y="1130114"/>
                    <a:pt x="309203" y="1292372"/>
                  </a:cubicBezTo>
                  <a:lnTo>
                    <a:pt x="289403" y="1310368"/>
                  </a:lnTo>
                  <a:lnTo>
                    <a:pt x="289403" y="1316717"/>
                  </a:lnTo>
                  <a:lnTo>
                    <a:pt x="287393" y="1314890"/>
                  </a:lnTo>
                  <a:lnTo>
                    <a:pt x="285910" y="1313542"/>
                  </a:lnTo>
                  <a:lnTo>
                    <a:pt x="282417" y="1316717"/>
                  </a:lnTo>
                  <a:lnTo>
                    <a:pt x="282417" y="1310367"/>
                  </a:lnTo>
                  <a:lnTo>
                    <a:pt x="262617" y="1292372"/>
                  </a:lnTo>
                  <a:cubicBezTo>
                    <a:pt x="100359" y="1130113"/>
                    <a:pt x="0" y="905956"/>
                    <a:pt x="0" y="658358"/>
                  </a:cubicBezTo>
                  <a:cubicBezTo>
                    <a:pt x="0" y="410761"/>
                    <a:pt x="100359" y="186603"/>
                    <a:pt x="262617" y="24345"/>
                  </a:cubicBezTo>
                  <a:lnTo>
                    <a:pt x="282417" y="6349"/>
                  </a:lnTo>
                  <a:close/>
                </a:path>
              </a:pathLst>
            </a:custGeom>
            <a:solidFill>
              <a:schemeClr val="accent4">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0B037EB3-1772-4BA8-A95A-E5DBDFEA32B0}"/>
                </a:ext>
              </a:extLst>
            </p:cNvPr>
            <p:cNvGrpSpPr/>
            <p:nvPr/>
          </p:nvGrpSpPr>
          <p:grpSpPr>
            <a:xfrm rot="2700000" flipH="1">
              <a:off x="10112436" y="4359902"/>
              <a:ext cx="571820" cy="1620000"/>
              <a:chOff x="8482785" y="4330454"/>
              <a:chExt cx="571820" cy="1620000"/>
            </a:xfrm>
          </p:grpSpPr>
          <p:sp>
            <p:nvSpPr>
              <p:cNvPr id="18" name="Freeform: Shape 17">
                <a:extLst>
                  <a:ext uri="{FF2B5EF4-FFF2-40B4-BE49-F238E27FC236}">
                    <a16:creationId xmlns:a16="http://schemas.microsoft.com/office/drawing/2014/main" id="{A1F47AC1-63D0-47F3-9728-1A0A0543494B}"/>
                  </a:ext>
                </a:extLst>
              </p:cNvPr>
              <p:cNvSpPr/>
              <p:nvPr/>
            </p:nvSpPr>
            <p:spPr>
              <a:xfrm>
                <a:off x="8482785" y="4333632"/>
                <a:ext cx="571820" cy="1311956"/>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82417 w 571820"/>
                  <a:gd name="connsiteY0" fmla="*/ 6349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309203 w 571820"/>
                  <a:gd name="connsiteY4" fmla="*/ 24345 h 1316717"/>
                  <a:gd name="connsiteX5" fmla="*/ 571820 w 571820"/>
                  <a:gd name="connsiteY5" fmla="*/ 658359 h 1316717"/>
                  <a:gd name="connsiteX6" fmla="*/ 309203 w 571820"/>
                  <a:gd name="connsiteY6" fmla="*/ 1292372 h 1316717"/>
                  <a:gd name="connsiteX7" fmla="*/ 289403 w 571820"/>
                  <a:gd name="connsiteY7" fmla="*/ 1310368 h 1316717"/>
                  <a:gd name="connsiteX8" fmla="*/ 289403 w 571820"/>
                  <a:gd name="connsiteY8" fmla="*/ 1316717 h 1316717"/>
                  <a:gd name="connsiteX9" fmla="*/ 287393 w 571820"/>
                  <a:gd name="connsiteY9" fmla="*/ 1314890 h 1316717"/>
                  <a:gd name="connsiteX10" fmla="*/ 285910 w 571820"/>
                  <a:gd name="connsiteY10" fmla="*/ 1313542 h 1316717"/>
                  <a:gd name="connsiteX11" fmla="*/ 282417 w 571820"/>
                  <a:gd name="connsiteY11" fmla="*/ 1316717 h 1316717"/>
                  <a:gd name="connsiteX12" fmla="*/ 282417 w 571820"/>
                  <a:gd name="connsiteY12" fmla="*/ 1310367 h 1316717"/>
                  <a:gd name="connsiteX13" fmla="*/ 262617 w 571820"/>
                  <a:gd name="connsiteY13" fmla="*/ 1292372 h 1316717"/>
                  <a:gd name="connsiteX14" fmla="*/ 0 w 571820"/>
                  <a:gd name="connsiteY14" fmla="*/ 658358 h 1316717"/>
                  <a:gd name="connsiteX15" fmla="*/ 262617 w 571820"/>
                  <a:gd name="connsiteY15" fmla="*/ 24345 h 1316717"/>
                  <a:gd name="connsiteX0" fmla="*/ 262617 w 571820"/>
                  <a:gd name="connsiteY0" fmla="*/ 22518 h 1314890"/>
                  <a:gd name="connsiteX1" fmla="*/ 285910 w 571820"/>
                  <a:gd name="connsiteY1" fmla="*/ 1348 h 1314890"/>
                  <a:gd name="connsiteX2" fmla="*/ 287393 w 571820"/>
                  <a:gd name="connsiteY2" fmla="*/ 0 h 1314890"/>
                  <a:gd name="connsiteX3" fmla="*/ 309203 w 571820"/>
                  <a:gd name="connsiteY3" fmla="*/ 22518 h 1314890"/>
                  <a:gd name="connsiteX4" fmla="*/ 571820 w 571820"/>
                  <a:gd name="connsiteY4" fmla="*/ 656532 h 1314890"/>
                  <a:gd name="connsiteX5" fmla="*/ 309203 w 571820"/>
                  <a:gd name="connsiteY5" fmla="*/ 1290545 h 1314890"/>
                  <a:gd name="connsiteX6" fmla="*/ 289403 w 571820"/>
                  <a:gd name="connsiteY6" fmla="*/ 1308541 h 1314890"/>
                  <a:gd name="connsiteX7" fmla="*/ 289403 w 571820"/>
                  <a:gd name="connsiteY7" fmla="*/ 1314890 h 1314890"/>
                  <a:gd name="connsiteX8" fmla="*/ 287393 w 571820"/>
                  <a:gd name="connsiteY8" fmla="*/ 1313063 h 1314890"/>
                  <a:gd name="connsiteX9" fmla="*/ 285910 w 571820"/>
                  <a:gd name="connsiteY9" fmla="*/ 1311715 h 1314890"/>
                  <a:gd name="connsiteX10" fmla="*/ 282417 w 571820"/>
                  <a:gd name="connsiteY10" fmla="*/ 1314890 h 1314890"/>
                  <a:gd name="connsiteX11" fmla="*/ 282417 w 571820"/>
                  <a:gd name="connsiteY11" fmla="*/ 1308540 h 1314890"/>
                  <a:gd name="connsiteX12" fmla="*/ 262617 w 571820"/>
                  <a:gd name="connsiteY12" fmla="*/ 1290545 h 1314890"/>
                  <a:gd name="connsiteX13" fmla="*/ 0 w 571820"/>
                  <a:gd name="connsiteY13" fmla="*/ 656531 h 1314890"/>
                  <a:gd name="connsiteX14" fmla="*/ 262617 w 571820"/>
                  <a:gd name="connsiteY14" fmla="*/ 22518 h 1314890"/>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82417 w 571820"/>
                  <a:gd name="connsiteY10" fmla="*/ 1307192 h 1313542"/>
                  <a:gd name="connsiteX11" fmla="*/ 262617 w 571820"/>
                  <a:gd name="connsiteY11" fmla="*/ 1289197 h 1313542"/>
                  <a:gd name="connsiteX12" fmla="*/ 0 w 571820"/>
                  <a:gd name="connsiteY12" fmla="*/ 655183 h 1313542"/>
                  <a:gd name="connsiteX13" fmla="*/ 262617 w 571820"/>
                  <a:gd name="connsiteY13"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62617 w 571820"/>
                  <a:gd name="connsiteY10" fmla="*/ 1289197 h 1313542"/>
                  <a:gd name="connsiteX11" fmla="*/ 0 w 571820"/>
                  <a:gd name="connsiteY11" fmla="*/ 655183 h 1313542"/>
                  <a:gd name="connsiteX12" fmla="*/ 262617 w 571820"/>
                  <a:gd name="connsiteY12"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62617 w 571820"/>
                  <a:gd name="connsiteY9" fmla="*/ 1289197 h 1313542"/>
                  <a:gd name="connsiteX10" fmla="*/ 0 w 571820"/>
                  <a:gd name="connsiteY10" fmla="*/ 655183 h 1313542"/>
                  <a:gd name="connsiteX11" fmla="*/ 262617 w 571820"/>
                  <a:gd name="connsiteY11"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62617 w 571820"/>
                  <a:gd name="connsiteY8" fmla="*/ 1289197 h 1313542"/>
                  <a:gd name="connsiteX9" fmla="*/ 0 w 571820"/>
                  <a:gd name="connsiteY9" fmla="*/ 655183 h 1313542"/>
                  <a:gd name="connsiteX10" fmla="*/ 262617 w 571820"/>
                  <a:gd name="connsiteY10"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62617 w 571820"/>
                  <a:gd name="connsiteY7" fmla="*/ 1289197 h 1313542"/>
                  <a:gd name="connsiteX8" fmla="*/ 0 w 571820"/>
                  <a:gd name="connsiteY8" fmla="*/ 655183 h 1313542"/>
                  <a:gd name="connsiteX9" fmla="*/ 262617 w 571820"/>
                  <a:gd name="connsiteY9" fmla="*/ 21170 h 1313542"/>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9403 w 571820"/>
                  <a:gd name="connsiteY5" fmla="*/ 1307193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5832 w 571820"/>
                  <a:gd name="connsiteY5" fmla="*/ 1311956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11956"/>
                  <a:gd name="connsiteX1" fmla="*/ 285910 w 571820"/>
                  <a:gd name="connsiteY1" fmla="*/ 0 h 1311956"/>
                  <a:gd name="connsiteX2" fmla="*/ 309203 w 571820"/>
                  <a:gd name="connsiteY2" fmla="*/ 21170 h 1311956"/>
                  <a:gd name="connsiteX3" fmla="*/ 571820 w 571820"/>
                  <a:gd name="connsiteY3" fmla="*/ 655184 h 1311956"/>
                  <a:gd name="connsiteX4" fmla="*/ 309203 w 571820"/>
                  <a:gd name="connsiteY4" fmla="*/ 1289197 h 1311956"/>
                  <a:gd name="connsiteX5" fmla="*/ 285832 w 571820"/>
                  <a:gd name="connsiteY5" fmla="*/ 1311956 h 1311956"/>
                  <a:gd name="connsiteX6" fmla="*/ 262617 w 571820"/>
                  <a:gd name="connsiteY6" fmla="*/ 1289197 h 1311956"/>
                  <a:gd name="connsiteX7" fmla="*/ 0 w 571820"/>
                  <a:gd name="connsiteY7" fmla="*/ 655183 h 1311956"/>
                  <a:gd name="connsiteX8" fmla="*/ 262617 w 571820"/>
                  <a:gd name="connsiteY8" fmla="*/ 21170 h 131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820" h="1311956">
                    <a:moveTo>
                      <a:pt x="262617" y="21170"/>
                    </a:moveTo>
                    <a:lnTo>
                      <a:pt x="285910" y="0"/>
                    </a:lnTo>
                    <a:lnTo>
                      <a:pt x="309203" y="21170"/>
                    </a:lnTo>
                    <a:cubicBezTo>
                      <a:pt x="471461" y="183428"/>
                      <a:pt x="571820" y="407586"/>
                      <a:pt x="571820" y="655184"/>
                    </a:cubicBezTo>
                    <a:cubicBezTo>
                      <a:pt x="571820" y="902781"/>
                      <a:pt x="471461" y="1126939"/>
                      <a:pt x="309203" y="1289197"/>
                    </a:cubicBezTo>
                    <a:lnTo>
                      <a:pt x="285832" y="1311956"/>
                    </a:lnTo>
                    <a:lnTo>
                      <a:pt x="262617" y="1289197"/>
                    </a:lnTo>
                    <a:cubicBezTo>
                      <a:pt x="100359" y="1126938"/>
                      <a:pt x="0" y="902781"/>
                      <a:pt x="0" y="655183"/>
                    </a:cubicBezTo>
                    <a:cubicBezTo>
                      <a:pt x="0" y="407586"/>
                      <a:pt x="100359" y="183428"/>
                      <a:pt x="262617" y="2117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9" name="Straight Connector 18">
                <a:extLst>
                  <a:ext uri="{FF2B5EF4-FFF2-40B4-BE49-F238E27FC236}">
                    <a16:creationId xmlns:a16="http://schemas.microsoft.com/office/drawing/2014/main" id="{803A57D6-0C36-4560-A08A-16768551EF6F}"/>
                  </a:ext>
                </a:extLst>
              </p:cNvPr>
              <p:cNvCxnSpPr>
                <a:cxnSpLocks/>
              </p:cNvCxnSpPr>
              <p:nvPr/>
            </p:nvCxnSpPr>
            <p:spPr>
              <a:xfrm>
                <a:off x="8768695" y="433045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56276193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217A-A229-4751-8D09-0CAD914F628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A9DEA33-60C3-4B28-B3EF-E93D6D46A3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7D3B28-C66B-4279-AB67-2BC1D01239A4}"/>
              </a:ext>
            </a:extLst>
          </p:cNvPr>
          <p:cNvSpPr>
            <a:spLocks noGrp="1"/>
          </p:cNvSpPr>
          <p:nvPr>
            <p:ph type="dt" sz="half" idx="10"/>
          </p:nvPr>
        </p:nvSpPr>
        <p:spPr>
          <a:xfrm>
            <a:off x="541338" y="6401999"/>
            <a:ext cx="2206625" cy="369332"/>
          </a:xfrm>
          <a:prstGeom prst="rect">
            <a:avLst/>
          </a:prstGeom>
        </p:spPr>
        <p:txBody>
          <a:bodyPr/>
          <a:lstStyle/>
          <a:p>
            <a:r>
              <a:rPr lang="en-US"/>
              <a:t>20XX</a:t>
            </a:r>
            <a:endParaRPr lang="en-US" dirty="0"/>
          </a:p>
        </p:txBody>
      </p:sp>
      <p:sp>
        <p:nvSpPr>
          <p:cNvPr id="5" name="Footer Placeholder 4">
            <a:extLst>
              <a:ext uri="{FF2B5EF4-FFF2-40B4-BE49-F238E27FC236}">
                <a16:creationId xmlns:a16="http://schemas.microsoft.com/office/drawing/2014/main" id="{8928FF39-A0DA-4F77-9297-B83C86B575D9}"/>
              </a:ext>
            </a:extLst>
          </p:cNvPr>
          <p:cNvSpPr>
            <a:spLocks noGrp="1"/>
          </p:cNvSpPr>
          <p:nvPr>
            <p:ph type="ftr" sz="quarter" idx="11"/>
          </p:nvPr>
        </p:nvSpPr>
        <p:spPr>
          <a:xfrm>
            <a:off x="3308350" y="6401999"/>
            <a:ext cx="5575300" cy="369332"/>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9D7D65A-9D4E-42F6-A8BF-1EEAFB180710}"/>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54667092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17BB-B242-4CC6-887C-83E08CE2D54A}"/>
              </a:ext>
            </a:extLst>
          </p:cNvPr>
          <p:cNvSpPr>
            <a:spLocks noGrp="1"/>
          </p:cNvSpPr>
          <p:nvPr>
            <p:ph type="title"/>
          </p:nvPr>
        </p:nvSpPr>
        <p:spPr>
          <a:xfrm>
            <a:off x="1079500" y="2252663"/>
            <a:ext cx="4457700" cy="2349500"/>
          </a:xfrm>
        </p:spPr>
        <p:txBody>
          <a:bodyPr anchor="ctr" anchorCtr="0">
            <a:normAutofit/>
          </a:bodyPr>
          <a:lstStyle>
            <a:lvl1pPr algn="ctr">
              <a:defRPr sz="2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695823-EA83-493F-8FEC-C72B5B9CF2FD}"/>
              </a:ext>
            </a:extLst>
          </p:cNvPr>
          <p:cNvSpPr>
            <a:spLocks noGrp="1"/>
          </p:cNvSpPr>
          <p:nvPr>
            <p:ph type="body" idx="1"/>
          </p:nvPr>
        </p:nvSpPr>
        <p:spPr>
          <a:xfrm>
            <a:off x="6654800" y="2252664"/>
            <a:ext cx="4451348" cy="2349500"/>
          </a:xfrm>
        </p:spPr>
        <p:txBody>
          <a:bodyPr anchor="ctr" anchorCtr="0"/>
          <a:lstStyle>
            <a:lvl1pPr marL="0" indent="0">
              <a:buNone/>
              <a:defRPr sz="2400" i="1">
                <a:solidFill>
                  <a:schemeClr val="tx1">
                    <a:alpha val="7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E08E54-36BB-4AB4-BE1F-5FA8207BEAF8}"/>
              </a:ext>
            </a:extLst>
          </p:cNvPr>
          <p:cNvSpPr>
            <a:spLocks noGrp="1"/>
          </p:cNvSpPr>
          <p:nvPr>
            <p:ph type="dt" sz="half" idx="10"/>
          </p:nvPr>
        </p:nvSpPr>
        <p:spPr>
          <a:xfrm>
            <a:off x="541338" y="6401999"/>
            <a:ext cx="2206625" cy="369332"/>
          </a:xfrm>
          <a:prstGeom prst="rect">
            <a:avLst/>
          </a:prstGeom>
        </p:spPr>
        <p:txBody>
          <a:bodyPr/>
          <a:lstStyle/>
          <a:p>
            <a:r>
              <a:rPr lang="en-US"/>
              <a:t>20XX</a:t>
            </a:r>
            <a:endParaRPr lang="en-US" dirty="0"/>
          </a:p>
        </p:txBody>
      </p:sp>
      <p:sp>
        <p:nvSpPr>
          <p:cNvPr id="5" name="Footer Placeholder 4">
            <a:extLst>
              <a:ext uri="{FF2B5EF4-FFF2-40B4-BE49-F238E27FC236}">
                <a16:creationId xmlns:a16="http://schemas.microsoft.com/office/drawing/2014/main" id="{C0453A6A-C55A-40A1-A3BB-DB417047F547}"/>
              </a:ext>
            </a:extLst>
          </p:cNvPr>
          <p:cNvSpPr>
            <a:spLocks noGrp="1"/>
          </p:cNvSpPr>
          <p:nvPr>
            <p:ph type="ftr" sz="quarter" idx="11"/>
          </p:nvPr>
        </p:nvSpPr>
        <p:spPr>
          <a:xfrm>
            <a:off x="3308350" y="6401999"/>
            <a:ext cx="5575300" cy="369332"/>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6D6E656-7AC0-4BD3-AFE5-4B5122E2F2D8}"/>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pPr/>
              <a:t>‹#›</a:t>
            </a:fld>
            <a:endParaRPr lang="en-US" dirty="0"/>
          </a:p>
        </p:txBody>
      </p:sp>
      <p:grpSp>
        <p:nvGrpSpPr>
          <p:cNvPr id="20" name="Group 19">
            <a:extLst>
              <a:ext uri="{FF2B5EF4-FFF2-40B4-BE49-F238E27FC236}">
                <a16:creationId xmlns:a16="http://schemas.microsoft.com/office/drawing/2014/main" id="{E9ABE19D-0B51-4388-93D1-0CD6B767115D}"/>
              </a:ext>
            </a:extLst>
          </p:cNvPr>
          <p:cNvGrpSpPr/>
          <p:nvPr/>
        </p:nvGrpSpPr>
        <p:grpSpPr>
          <a:xfrm>
            <a:off x="999771" y="932104"/>
            <a:ext cx="913428" cy="1032464"/>
            <a:chOff x="999771" y="932104"/>
            <a:chExt cx="913428" cy="1032464"/>
          </a:xfrm>
        </p:grpSpPr>
        <p:grpSp>
          <p:nvGrpSpPr>
            <p:cNvPr id="21" name="Group 20">
              <a:extLst>
                <a:ext uri="{FF2B5EF4-FFF2-40B4-BE49-F238E27FC236}">
                  <a16:creationId xmlns:a16="http://schemas.microsoft.com/office/drawing/2014/main" id="{46226ED6-7133-4222-9552-0EA4B1B3C9FB}"/>
                </a:ext>
              </a:extLst>
            </p:cNvPr>
            <p:cNvGrpSpPr/>
            <p:nvPr/>
          </p:nvGrpSpPr>
          <p:grpSpPr>
            <a:xfrm rot="8100000" flipV="1">
              <a:off x="1047457" y="1290386"/>
              <a:ext cx="865742" cy="628383"/>
              <a:chOff x="558167" y="958515"/>
              <a:chExt cx="865742" cy="628383"/>
            </a:xfrm>
            <a:solidFill>
              <a:schemeClr val="accent3"/>
            </a:solidFill>
          </p:grpSpPr>
          <p:sp>
            <p:nvSpPr>
              <p:cNvPr id="28" name="Freeform: Shape 27">
                <a:extLst>
                  <a:ext uri="{FF2B5EF4-FFF2-40B4-BE49-F238E27FC236}">
                    <a16:creationId xmlns:a16="http://schemas.microsoft.com/office/drawing/2014/main" id="{BE810E40-D42F-4034-93BA-54446465D20B}"/>
                  </a:ext>
                </a:extLst>
              </p:cNvPr>
              <p:cNvSpPr/>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Freeform: Shape 28">
                <a:extLst>
                  <a:ext uri="{FF2B5EF4-FFF2-40B4-BE49-F238E27FC236}">
                    <a16:creationId xmlns:a16="http://schemas.microsoft.com/office/drawing/2014/main" id="{60F6BFC2-CA89-42B8-8A5A-E9F26BA87FBB}"/>
                  </a:ext>
                </a:extLst>
              </p:cNvPr>
              <p:cNvSpPr/>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2" name="Group 21">
              <a:extLst>
                <a:ext uri="{FF2B5EF4-FFF2-40B4-BE49-F238E27FC236}">
                  <a16:creationId xmlns:a16="http://schemas.microsoft.com/office/drawing/2014/main" id="{1CA36485-DC1D-48C9-91B2-425DBC66D471}"/>
                </a:ext>
              </a:extLst>
            </p:cNvPr>
            <p:cNvGrpSpPr/>
            <p:nvPr/>
          </p:nvGrpSpPr>
          <p:grpSpPr>
            <a:xfrm rot="10800000" flipH="1" flipV="1">
              <a:off x="999771" y="932104"/>
              <a:ext cx="864005" cy="1032464"/>
              <a:chOff x="2207971" y="2384401"/>
              <a:chExt cx="864005" cy="1032464"/>
            </a:xfrm>
          </p:grpSpPr>
          <p:sp>
            <p:nvSpPr>
              <p:cNvPr id="23" name="Freeform: Shape 22">
                <a:extLst>
                  <a:ext uri="{FF2B5EF4-FFF2-40B4-BE49-F238E27FC236}">
                    <a16:creationId xmlns:a16="http://schemas.microsoft.com/office/drawing/2014/main" id="{0ACF276E-196C-4923-B7D1-48A8E6A1669C}"/>
                  </a:ext>
                </a:extLst>
              </p:cNvPr>
              <p:cNvSpPr/>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Freeform: Shape 23">
                <a:extLst>
                  <a:ext uri="{FF2B5EF4-FFF2-40B4-BE49-F238E27FC236}">
                    <a16:creationId xmlns:a16="http://schemas.microsoft.com/office/drawing/2014/main" id="{FFE3686C-DFF6-4995-81B8-FA38F5BB0401}"/>
                  </a:ext>
                </a:extLst>
              </p:cNvPr>
              <p:cNvSpPr/>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5" name="Group 24">
                <a:extLst>
                  <a:ext uri="{FF2B5EF4-FFF2-40B4-BE49-F238E27FC236}">
                    <a16:creationId xmlns:a16="http://schemas.microsoft.com/office/drawing/2014/main" id="{9DCBF653-CCB9-47B2-9DD9-68847A45D82D}"/>
                  </a:ext>
                </a:extLst>
              </p:cNvPr>
              <p:cNvGrpSpPr/>
              <p:nvPr/>
            </p:nvGrpSpPr>
            <p:grpSpPr>
              <a:xfrm>
                <a:off x="2440769" y="2384401"/>
                <a:ext cx="313009" cy="1032464"/>
                <a:chOff x="2440769" y="2384401"/>
                <a:chExt cx="313009" cy="1032464"/>
              </a:xfrm>
            </p:grpSpPr>
            <p:cxnSp>
              <p:nvCxnSpPr>
                <p:cNvPr id="26" name="Straight Connector 25">
                  <a:extLst>
                    <a:ext uri="{FF2B5EF4-FFF2-40B4-BE49-F238E27FC236}">
                      <a16:creationId xmlns:a16="http://schemas.microsoft.com/office/drawing/2014/main" id="{7F081A1F-C7C9-4907-AAED-B4E9B64973FB}"/>
                    </a:ext>
                  </a:extLst>
                </p:cNvPr>
                <p:cNvCxnSpPr>
                  <a:cxnSpLocks/>
                </p:cNvCxnSpPr>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4F8F89A-0719-4D9A-8379-9EEBD7201052}"/>
                    </a:ext>
                  </a:extLst>
                </p:cNvPr>
                <p:cNvCxnSpPr>
                  <a:cxnSpLocks/>
                </p:cNvCxnSpPr>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30" name="Group 29">
            <a:extLst>
              <a:ext uri="{FF2B5EF4-FFF2-40B4-BE49-F238E27FC236}">
                <a16:creationId xmlns:a16="http://schemas.microsoft.com/office/drawing/2014/main" id="{E7AA5779-FF0F-4ACF-A56C-710A4CDEC8A3}"/>
              </a:ext>
            </a:extLst>
          </p:cNvPr>
          <p:cNvGrpSpPr/>
          <p:nvPr/>
        </p:nvGrpSpPr>
        <p:grpSpPr>
          <a:xfrm>
            <a:off x="1437136" y="649304"/>
            <a:ext cx="388541" cy="388541"/>
            <a:chOff x="5752675" y="5440856"/>
            <a:chExt cx="388541" cy="388541"/>
          </a:xfrm>
        </p:grpSpPr>
        <p:sp>
          <p:nvSpPr>
            <p:cNvPr id="31" name="Oval 30">
              <a:extLst>
                <a:ext uri="{FF2B5EF4-FFF2-40B4-BE49-F238E27FC236}">
                  <a16:creationId xmlns:a16="http://schemas.microsoft.com/office/drawing/2014/main" id="{5F0ADB13-4626-4F84-B513-0B58E65C248E}"/>
                </a:ext>
              </a:extLst>
            </p:cNvPr>
            <p:cNvSpPr/>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Oval 31">
              <a:extLst>
                <a:ext uri="{FF2B5EF4-FFF2-40B4-BE49-F238E27FC236}">
                  <a16:creationId xmlns:a16="http://schemas.microsoft.com/office/drawing/2014/main" id="{AF46BC46-AD78-4932-95BA-D3009154CA7A}"/>
                </a:ext>
              </a:extLst>
            </p:cNvPr>
            <p:cNvSpPr/>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33" name="Straight Connector 32">
            <a:extLst>
              <a:ext uri="{FF2B5EF4-FFF2-40B4-BE49-F238E27FC236}">
                <a16:creationId xmlns:a16="http://schemas.microsoft.com/office/drawing/2014/main" id="{D38118F0-6EA8-4901-9161-9101C6DDD97E}"/>
              </a:ext>
            </a:extLst>
          </p:cNvPr>
          <p:cNvCxnSpPr>
            <a:cxnSpLocks/>
          </p:cNvCxnSpPr>
          <p:nvPr/>
        </p:nvCxnSpPr>
        <p:spPr>
          <a:xfrm rot="16200000" flipH="1">
            <a:off x="5826000" y="342900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08775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D013D-A80D-4455-B886-0C3448294C02}"/>
              </a:ext>
            </a:extLst>
          </p:cNvPr>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A99D3AB-20B9-4D90-8106-506F443682C8}"/>
              </a:ext>
            </a:extLst>
          </p:cNvPr>
          <p:cNvSpPr>
            <a:spLocks noGrp="1"/>
          </p:cNvSpPr>
          <p:nvPr>
            <p:ph sz="half" idx="1"/>
          </p:nvPr>
        </p:nvSpPr>
        <p:spPr>
          <a:xfrm>
            <a:off x="1085850" y="1790700"/>
            <a:ext cx="474015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5F9DF39-257F-4C10-A7B4-1AA1C66F28E9}"/>
              </a:ext>
            </a:extLst>
          </p:cNvPr>
          <p:cNvSpPr>
            <a:spLocks noGrp="1"/>
          </p:cNvSpPr>
          <p:nvPr>
            <p:ph sz="half" idx="2"/>
          </p:nvPr>
        </p:nvSpPr>
        <p:spPr>
          <a:xfrm>
            <a:off x="6366000" y="1790700"/>
            <a:ext cx="474015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0E57E5E-B324-4633-AB65-4A53498B9FAD}"/>
              </a:ext>
            </a:extLst>
          </p:cNvPr>
          <p:cNvSpPr>
            <a:spLocks noGrp="1"/>
          </p:cNvSpPr>
          <p:nvPr>
            <p:ph type="dt" sz="half" idx="10"/>
          </p:nvPr>
        </p:nvSpPr>
        <p:spPr>
          <a:xfrm>
            <a:off x="541338" y="6401999"/>
            <a:ext cx="2206625" cy="369332"/>
          </a:xfrm>
          <a:prstGeom prst="rect">
            <a:avLst/>
          </a:prstGeom>
        </p:spPr>
        <p:txBody>
          <a:bodyPr/>
          <a:lstStyle/>
          <a:p>
            <a:r>
              <a:rPr lang="en-US"/>
              <a:t>20XX</a:t>
            </a:r>
            <a:endParaRPr lang="en-US" dirty="0"/>
          </a:p>
        </p:txBody>
      </p:sp>
      <p:sp>
        <p:nvSpPr>
          <p:cNvPr id="6" name="Footer Placeholder 5">
            <a:extLst>
              <a:ext uri="{FF2B5EF4-FFF2-40B4-BE49-F238E27FC236}">
                <a16:creationId xmlns:a16="http://schemas.microsoft.com/office/drawing/2014/main" id="{5B42A16D-8423-4C91-B839-F95380250FA3}"/>
              </a:ext>
            </a:extLst>
          </p:cNvPr>
          <p:cNvSpPr>
            <a:spLocks noGrp="1"/>
          </p:cNvSpPr>
          <p:nvPr>
            <p:ph type="ftr" sz="quarter" idx="11"/>
          </p:nvPr>
        </p:nvSpPr>
        <p:spPr>
          <a:xfrm>
            <a:off x="3308350" y="6401999"/>
            <a:ext cx="5575300" cy="369332"/>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063AD46B-C875-4F91-8991-4A4E5D768D9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262928027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70C3-74D3-4445-A879-4F7CF42ED29A}"/>
              </a:ext>
            </a:extLst>
          </p:cNvPr>
          <p:cNvSpPr>
            <a:spLocks noGrp="1"/>
          </p:cNvSpPr>
          <p:nvPr>
            <p:ph type="title"/>
          </p:nvPr>
        </p:nvSpPr>
        <p:spPr>
          <a:xfrm>
            <a:off x="1079500" y="1011238"/>
            <a:ext cx="10026650" cy="655637"/>
          </a:xfrm>
        </p:spPr>
        <p:txBody>
          <a:bodyPr>
            <a:normAutofit/>
          </a:bodyPr>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2B64494-3C1C-49FE-ADB2-6F41CEEA82EF}"/>
              </a:ext>
            </a:extLst>
          </p:cNvPr>
          <p:cNvSpPr>
            <a:spLocks noGrp="1"/>
          </p:cNvSpPr>
          <p:nvPr>
            <p:ph type="body" idx="1"/>
          </p:nvPr>
        </p:nvSpPr>
        <p:spPr>
          <a:xfrm>
            <a:off x="1079500" y="1854200"/>
            <a:ext cx="4741200" cy="553998"/>
          </a:xfrm>
        </p:spPr>
        <p:txBody>
          <a:bodyPr anchor="t" anchorCtr="0">
            <a:normAutofit/>
          </a:bodyPr>
          <a:lstStyle>
            <a:lvl1pPr marL="0" indent="0">
              <a:lnSpc>
                <a:spcPct val="100000"/>
              </a:lnSpc>
              <a:buNone/>
              <a:defRPr sz="1800" b="0" cap="all" spc="300" baseline="0">
                <a:solidFill>
                  <a:schemeClr val="tx1">
                    <a:alpha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EE19A6-8340-43A4-9B30-A27DEB9E2BF1}"/>
              </a:ext>
            </a:extLst>
          </p:cNvPr>
          <p:cNvSpPr>
            <a:spLocks noGrp="1"/>
          </p:cNvSpPr>
          <p:nvPr>
            <p:ph sz="half" idx="2"/>
          </p:nvPr>
        </p:nvSpPr>
        <p:spPr>
          <a:xfrm>
            <a:off x="1079500" y="2525561"/>
            <a:ext cx="4741200" cy="3243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B9D4B31-0090-483A-BF84-CEA2B22D51D5}"/>
              </a:ext>
            </a:extLst>
          </p:cNvPr>
          <p:cNvSpPr>
            <a:spLocks noGrp="1"/>
          </p:cNvSpPr>
          <p:nvPr>
            <p:ph type="body" sz="quarter" idx="3"/>
          </p:nvPr>
        </p:nvSpPr>
        <p:spPr>
          <a:xfrm>
            <a:off x="6364950" y="1854200"/>
            <a:ext cx="4741200" cy="553998"/>
          </a:xfrm>
        </p:spPr>
        <p:txBody>
          <a:bodyPr anchor="t" anchorCtr="0">
            <a:normAutofit/>
          </a:bodyPr>
          <a:lstStyle>
            <a:lvl1pPr marL="0" indent="0">
              <a:lnSpc>
                <a:spcPct val="100000"/>
              </a:lnSpc>
              <a:buNone/>
              <a:defRPr sz="1800" b="0" cap="all" spc="300" baseline="0">
                <a:solidFill>
                  <a:schemeClr val="tx1">
                    <a:alpha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8DB9E9-0BD8-4F85-9342-5C5BA0D35CEA}"/>
              </a:ext>
            </a:extLst>
          </p:cNvPr>
          <p:cNvSpPr>
            <a:spLocks noGrp="1"/>
          </p:cNvSpPr>
          <p:nvPr>
            <p:ph sz="quarter" idx="4"/>
          </p:nvPr>
        </p:nvSpPr>
        <p:spPr>
          <a:xfrm>
            <a:off x="6364950" y="2525560"/>
            <a:ext cx="4741200" cy="3243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52AE3D3E-6168-45C3-BAB4-04FFFB983541}"/>
              </a:ext>
            </a:extLst>
          </p:cNvPr>
          <p:cNvSpPr>
            <a:spLocks noGrp="1"/>
          </p:cNvSpPr>
          <p:nvPr>
            <p:ph type="dt" sz="half" idx="10"/>
          </p:nvPr>
        </p:nvSpPr>
        <p:spPr>
          <a:xfrm>
            <a:off x="541338" y="6401999"/>
            <a:ext cx="2206625" cy="369332"/>
          </a:xfrm>
          <a:prstGeom prst="rect">
            <a:avLst/>
          </a:prstGeom>
        </p:spPr>
        <p:txBody>
          <a:bodyPr/>
          <a:lstStyle/>
          <a:p>
            <a:r>
              <a:rPr lang="en-US"/>
              <a:t>20XX</a:t>
            </a:r>
            <a:endParaRPr lang="en-US" dirty="0"/>
          </a:p>
        </p:txBody>
      </p:sp>
      <p:sp>
        <p:nvSpPr>
          <p:cNvPr id="8" name="Footer Placeholder 7">
            <a:extLst>
              <a:ext uri="{FF2B5EF4-FFF2-40B4-BE49-F238E27FC236}">
                <a16:creationId xmlns:a16="http://schemas.microsoft.com/office/drawing/2014/main" id="{DA8F8D02-7CCF-4321-847A-CD553E52A342}"/>
              </a:ext>
            </a:extLst>
          </p:cNvPr>
          <p:cNvSpPr>
            <a:spLocks noGrp="1"/>
          </p:cNvSpPr>
          <p:nvPr>
            <p:ph type="ftr" sz="quarter" idx="11"/>
          </p:nvPr>
        </p:nvSpPr>
        <p:spPr>
          <a:xfrm>
            <a:off x="3308350" y="6401999"/>
            <a:ext cx="5575300" cy="369332"/>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9F966368-2A9A-4617-A2A9-E4E9ACD06381}"/>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79818732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0855A-C7D7-455F-BD47-AB4221DD0240}"/>
              </a:ext>
            </a:extLst>
          </p:cNvPr>
          <p:cNvSpPr>
            <a:spLocks noGrp="1"/>
          </p:cNvSpPr>
          <p:nvPr>
            <p:ph type="title"/>
          </p:nvPr>
        </p:nvSpPr>
        <p:spPr>
          <a:xfrm>
            <a:off x="1079500" y="1079500"/>
            <a:ext cx="10026650" cy="4689475"/>
          </a:xfrm>
        </p:spPr>
        <p:txBody>
          <a:bodyPr anchor="ctr"/>
          <a:lstStyle>
            <a:lvl1pPr algn="ct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1629F6FD-C2F8-4688-B52A-ED76F48B8B41}"/>
              </a:ext>
            </a:extLst>
          </p:cNvPr>
          <p:cNvSpPr>
            <a:spLocks noGrp="1"/>
          </p:cNvSpPr>
          <p:nvPr>
            <p:ph type="dt" sz="half" idx="10"/>
          </p:nvPr>
        </p:nvSpPr>
        <p:spPr>
          <a:xfrm>
            <a:off x="541338" y="6401999"/>
            <a:ext cx="2206625" cy="369332"/>
          </a:xfrm>
          <a:prstGeom prst="rect">
            <a:avLst/>
          </a:prstGeom>
        </p:spPr>
        <p:txBody>
          <a:bodyPr/>
          <a:lstStyle/>
          <a:p>
            <a:r>
              <a:rPr lang="en-US"/>
              <a:t>20XX</a:t>
            </a:r>
            <a:endParaRPr lang="en-US" dirty="0"/>
          </a:p>
        </p:txBody>
      </p:sp>
      <p:sp>
        <p:nvSpPr>
          <p:cNvPr id="4" name="Footer Placeholder 3">
            <a:extLst>
              <a:ext uri="{FF2B5EF4-FFF2-40B4-BE49-F238E27FC236}">
                <a16:creationId xmlns:a16="http://schemas.microsoft.com/office/drawing/2014/main" id="{AB358F0F-237C-4F8E-A5A7-48269F700B1D}"/>
              </a:ext>
            </a:extLst>
          </p:cNvPr>
          <p:cNvSpPr>
            <a:spLocks noGrp="1"/>
          </p:cNvSpPr>
          <p:nvPr>
            <p:ph type="ftr" sz="quarter" idx="11"/>
          </p:nvPr>
        </p:nvSpPr>
        <p:spPr>
          <a:xfrm>
            <a:off x="3308350" y="6401999"/>
            <a:ext cx="5575300" cy="369332"/>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68C3629E-70C3-44A4-A268-2194CD424AF9}"/>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312726884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0232D4-EC56-49D3-B967-D972B5E5E2C1}"/>
              </a:ext>
            </a:extLst>
          </p:cNvPr>
          <p:cNvSpPr>
            <a:spLocks noGrp="1"/>
          </p:cNvSpPr>
          <p:nvPr>
            <p:ph type="dt" sz="half" idx="10"/>
          </p:nvPr>
        </p:nvSpPr>
        <p:spPr>
          <a:xfrm>
            <a:off x="541338" y="6401999"/>
            <a:ext cx="2206625" cy="369332"/>
          </a:xfrm>
          <a:prstGeom prst="rect">
            <a:avLst/>
          </a:prstGeom>
        </p:spPr>
        <p:txBody>
          <a:bodyPr/>
          <a:lstStyle/>
          <a:p>
            <a:r>
              <a:rPr lang="en-US"/>
              <a:t>20XX</a:t>
            </a:r>
            <a:endParaRPr lang="en-US" dirty="0"/>
          </a:p>
        </p:txBody>
      </p:sp>
      <p:sp>
        <p:nvSpPr>
          <p:cNvPr id="3" name="Footer Placeholder 2">
            <a:extLst>
              <a:ext uri="{FF2B5EF4-FFF2-40B4-BE49-F238E27FC236}">
                <a16:creationId xmlns:a16="http://schemas.microsoft.com/office/drawing/2014/main" id="{0B2C3171-136A-405F-B1CF-C0DAFAA21E41}"/>
              </a:ext>
            </a:extLst>
          </p:cNvPr>
          <p:cNvSpPr>
            <a:spLocks noGrp="1"/>
          </p:cNvSpPr>
          <p:nvPr>
            <p:ph type="ftr" sz="quarter" idx="11"/>
          </p:nvPr>
        </p:nvSpPr>
        <p:spPr>
          <a:xfrm>
            <a:off x="3308350" y="6401999"/>
            <a:ext cx="5575300" cy="36933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76523E7E-BA29-40D2-BE24-10E7F7050409}"/>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278012619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07EF-706F-47DD-B487-7C3E4EDE1945}"/>
              </a:ext>
            </a:extLst>
          </p:cNvPr>
          <p:cNvSpPr>
            <a:spLocks noGrp="1"/>
          </p:cNvSpPr>
          <p:nvPr>
            <p:ph type="title"/>
          </p:nvPr>
        </p:nvSpPr>
        <p:spPr>
          <a:xfrm>
            <a:off x="1071607" y="1011238"/>
            <a:ext cx="3906000" cy="1292400"/>
          </a:xfrm>
        </p:spPr>
        <p:txBody>
          <a:bodyPr anchor="t" anchorCtr="0">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8298442-7D9F-4D62-866B-FBA382F06C4C}"/>
              </a:ext>
            </a:extLst>
          </p:cNvPr>
          <p:cNvSpPr>
            <a:spLocks noGrp="1"/>
          </p:cNvSpPr>
          <p:nvPr>
            <p:ph idx="1"/>
          </p:nvPr>
        </p:nvSpPr>
        <p:spPr>
          <a:xfrm>
            <a:off x="5537200" y="955230"/>
            <a:ext cx="5583193" cy="4813745"/>
          </a:xfrm>
        </p:spPr>
        <p:txBody>
          <a:bodyPr/>
          <a:lstStyle>
            <a:lvl1pPr marL="0" indent="0">
              <a:lnSpc>
                <a:spcPct val="100000"/>
              </a:lnSpc>
              <a:buFontTx/>
              <a:buNone/>
              <a:defRPr sz="4800"/>
            </a:lvl1pPr>
            <a:lvl2pPr marL="0">
              <a:lnSpc>
                <a:spcPct val="100000"/>
              </a:lnSpc>
              <a:defRPr sz="4800"/>
            </a:lvl2pPr>
            <a:lvl3pPr marL="0" indent="0">
              <a:buNone/>
              <a:defRPr sz="2000"/>
            </a:lvl3pPr>
            <a:lvl4pPr marL="0">
              <a:defRPr sz="2000"/>
            </a:lvl4pPr>
            <a:lvl5pPr marL="360000">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67D1DB7-AC43-460E-B3C5-9F8B37D1B50A}"/>
              </a:ext>
            </a:extLst>
          </p:cNvPr>
          <p:cNvSpPr>
            <a:spLocks noGrp="1"/>
          </p:cNvSpPr>
          <p:nvPr>
            <p:ph type="body" sz="half" idx="2"/>
          </p:nvPr>
        </p:nvSpPr>
        <p:spPr>
          <a:xfrm>
            <a:off x="1079499" y="2664000"/>
            <a:ext cx="3905999" cy="3106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0C5DE9-6995-4F6E-AF64-6CE9A677971D}"/>
              </a:ext>
            </a:extLst>
          </p:cNvPr>
          <p:cNvSpPr>
            <a:spLocks noGrp="1"/>
          </p:cNvSpPr>
          <p:nvPr>
            <p:ph type="dt" sz="half" idx="10"/>
          </p:nvPr>
        </p:nvSpPr>
        <p:spPr>
          <a:xfrm>
            <a:off x="541338" y="6401999"/>
            <a:ext cx="2206625" cy="369332"/>
          </a:xfrm>
          <a:prstGeom prst="rect">
            <a:avLst/>
          </a:prstGeom>
        </p:spPr>
        <p:txBody>
          <a:bodyPr/>
          <a:lstStyle/>
          <a:p>
            <a:r>
              <a:rPr lang="en-US"/>
              <a:t>20XX</a:t>
            </a:r>
            <a:endParaRPr lang="en-US" dirty="0"/>
          </a:p>
        </p:txBody>
      </p:sp>
      <p:sp>
        <p:nvSpPr>
          <p:cNvPr id="6" name="Footer Placeholder 5">
            <a:extLst>
              <a:ext uri="{FF2B5EF4-FFF2-40B4-BE49-F238E27FC236}">
                <a16:creationId xmlns:a16="http://schemas.microsoft.com/office/drawing/2014/main" id="{388BC655-2B4D-48CA-90B9-740400332295}"/>
              </a:ext>
            </a:extLst>
          </p:cNvPr>
          <p:cNvSpPr>
            <a:spLocks noGrp="1"/>
          </p:cNvSpPr>
          <p:nvPr>
            <p:ph type="ftr" sz="quarter" idx="11"/>
          </p:nvPr>
        </p:nvSpPr>
        <p:spPr>
          <a:xfrm>
            <a:off x="3308350" y="6401999"/>
            <a:ext cx="5575300" cy="369332"/>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1314A7E0-1D83-4CE0-9FFE-3EEE2B3C27ED}"/>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114334128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7F85-950A-4BED-AE31-5C85DE4FA488}"/>
              </a:ext>
            </a:extLst>
          </p:cNvPr>
          <p:cNvSpPr>
            <a:spLocks noGrp="1"/>
          </p:cNvSpPr>
          <p:nvPr>
            <p:ph type="title"/>
          </p:nvPr>
        </p:nvSpPr>
        <p:spPr>
          <a:xfrm>
            <a:off x="1079501" y="1011238"/>
            <a:ext cx="3905250" cy="1292662"/>
          </a:xfrm>
        </p:spPr>
        <p:txBody>
          <a:bodyPr anchor="t" anchorCtr="0">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813A008-3741-4305-8A06-C0D8404A32BB}"/>
              </a:ext>
            </a:extLst>
          </p:cNvPr>
          <p:cNvSpPr>
            <a:spLocks noGrp="1"/>
          </p:cNvSpPr>
          <p:nvPr>
            <p:ph type="pic" idx="1"/>
          </p:nvPr>
        </p:nvSpPr>
        <p:spPr>
          <a:xfrm>
            <a:off x="5537200" y="531813"/>
            <a:ext cx="6113812" cy="57848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BF2ADC63-3365-4920-AF26-600F4D2EA579}"/>
              </a:ext>
            </a:extLst>
          </p:cNvPr>
          <p:cNvSpPr>
            <a:spLocks noGrp="1"/>
          </p:cNvSpPr>
          <p:nvPr>
            <p:ph type="body" sz="half" idx="2"/>
          </p:nvPr>
        </p:nvSpPr>
        <p:spPr>
          <a:xfrm>
            <a:off x="1079500" y="2663825"/>
            <a:ext cx="3905250" cy="310515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C161BE-EF8B-4F4D-8197-61442EBC46BD}"/>
              </a:ext>
            </a:extLst>
          </p:cNvPr>
          <p:cNvSpPr>
            <a:spLocks noGrp="1"/>
          </p:cNvSpPr>
          <p:nvPr>
            <p:ph type="dt" sz="half" idx="10"/>
          </p:nvPr>
        </p:nvSpPr>
        <p:spPr>
          <a:xfrm>
            <a:off x="541338" y="6401999"/>
            <a:ext cx="2206625" cy="369332"/>
          </a:xfrm>
          <a:prstGeom prst="rect">
            <a:avLst/>
          </a:prstGeom>
        </p:spPr>
        <p:txBody>
          <a:bodyPr/>
          <a:lstStyle/>
          <a:p>
            <a:r>
              <a:rPr lang="en-US"/>
              <a:t>20XX</a:t>
            </a:r>
            <a:endParaRPr lang="en-US" dirty="0"/>
          </a:p>
        </p:txBody>
      </p:sp>
      <p:sp>
        <p:nvSpPr>
          <p:cNvPr id="6" name="Footer Placeholder 5">
            <a:extLst>
              <a:ext uri="{FF2B5EF4-FFF2-40B4-BE49-F238E27FC236}">
                <a16:creationId xmlns:a16="http://schemas.microsoft.com/office/drawing/2014/main" id="{9FD37897-BFE5-414E-9334-53116988DC37}"/>
              </a:ext>
            </a:extLst>
          </p:cNvPr>
          <p:cNvSpPr>
            <a:spLocks noGrp="1"/>
          </p:cNvSpPr>
          <p:nvPr>
            <p:ph type="ftr" sz="quarter" idx="11"/>
          </p:nvPr>
        </p:nvSpPr>
        <p:spPr>
          <a:xfrm>
            <a:off x="3308350" y="6401999"/>
            <a:ext cx="5575300" cy="369332"/>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3F5BF024-9A20-4B80-976D-420DCCD1616D}"/>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97393181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794F-0C7D-47A6-A355-9B54F3A082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18BEFC-5F95-43C3-A662-CF24426CB374}"/>
              </a:ext>
            </a:extLst>
          </p:cNvPr>
          <p:cNvSpPr>
            <a:spLocks noGrp="1"/>
          </p:cNvSpPr>
          <p:nvPr>
            <p:ph type="body" orient="vert" idx="1"/>
          </p:nvPr>
        </p:nvSpPr>
        <p:spPr>
          <a:xfrm>
            <a:off x="1079500" y="1790700"/>
            <a:ext cx="10026650" cy="3978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E020A41-C226-41AB-8766-C9BF3E9BF9D0}"/>
              </a:ext>
            </a:extLst>
          </p:cNvPr>
          <p:cNvSpPr>
            <a:spLocks noGrp="1"/>
          </p:cNvSpPr>
          <p:nvPr>
            <p:ph type="dt" sz="half" idx="10"/>
          </p:nvPr>
        </p:nvSpPr>
        <p:spPr>
          <a:xfrm>
            <a:off x="541338" y="6401999"/>
            <a:ext cx="2206625" cy="369332"/>
          </a:xfrm>
          <a:prstGeom prst="rect">
            <a:avLst/>
          </a:prstGeom>
        </p:spPr>
        <p:txBody>
          <a:bodyPr/>
          <a:lstStyle/>
          <a:p>
            <a:r>
              <a:rPr lang="en-US"/>
              <a:t>20XX</a:t>
            </a:r>
            <a:endParaRPr lang="en-US" dirty="0"/>
          </a:p>
        </p:txBody>
      </p:sp>
      <p:sp>
        <p:nvSpPr>
          <p:cNvPr id="5" name="Footer Placeholder 4">
            <a:extLst>
              <a:ext uri="{FF2B5EF4-FFF2-40B4-BE49-F238E27FC236}">
                <a16:creationId xmlns:a16="http://schemas.microsoft.com/office/drawing/2014/main" id="{877795E9-017B-4505-810D-A5F553A56BC9}"/>
              </a:ext>
            </a:extLst>
          </p:cNvPr>
          <p:cNvSpPr>
            <a:spLocks noGrp="1"/>
          </p:cNvSpPr>
          <p:nvPr>
            <p:ph type="ftr" sz="quarter" idx="11"/>
          </p:nvPr>
        </p:nvSpPr>
        <p:spPr>
          <a:xfrm>
            <a:off x="3308350" y="6401999"/>
            <a:ext cx="5575300" cy="369332"/>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626A1BD-3429-4C11-B230-8AD083EC3EC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286357117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A11CA2-18BF-408B-A40C-B43A0A7B80FA}"/>
              </a:ext>
            </a:extLst>
          </p:cNvPr>
          <p:cNvSpPr>
            <a:spLocks noGrp="1"/>
          </p:cNvSpPr>
          <p:nvPr>
            <p:ph type="title" orient="vert"/>
          </p:nvPr>
        </p:nvSpPr>
        <p:spPr>
          <a:xfrm>
            <a:off x="9899079" y="1079500"/>
            <a:ext cx="1292662" cy="4689476"/>
          </a:xfrm>
        </p:spPr>
        <p:txBody>
          <a:bodyPr vert="eaVert">
            <a:normAutofit/>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E424B6-12FC-41A1-AF7C-7E3931D97204}"/>
              </a:ext>
            </a:extLst>
          </p:cNvPr>
          <p:cNvSpPr>
            <a:spLocks noGrp="1"/>
          </p:cNvSpPr>
          <p:nvPr>
            <p:ph type="body" orient="vert" idx="1"/>
          </p:nvPr>
        </p:nvSpPr>
        <p:spPr>
          <a:xfrm>
            <a:off x="1079499" y="1079500"/>
            <a:ext cx="8495943" cy="46894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35CF957-F921-48CF-97FE-91190C1AE9B3}"/>
              </a:ext>
            </a:extLst>
          </p:cNvPr>
          <p:cNvSpPr>
            <a:spLocks noGrp="1"/>
          </p:cNvSpPr>
          <p:nvPr>
            <p:ph type="dt" sz="half" idx="10"/>
          </p:nvPr>
        </p:nvSpPr>
        <p:spPr>
          <a:xfrm>
            <a:off x="541338" y="6401999"/>
            <a:ext cx="2206625" cy="369332"/>
          </a:xfrm>
          <a:prstGeom prst="rect">
            <a:avLst/>
          </a:prstGeom>
        </p:spPr>
        <p:txBody>
          <a:bodyPr/>
          <a:lstStyle/>
          <a:p>
            <a:r>
              <a:rPr lang="en-US"/>
              <a:t>20XX</a:t>
            </a:r>
            <a:endParaRPr lang="en-US" dirty="0"/>
          </a:p>
        </p:txBody>
      </p:sp>
      <p:sp>
        <p:nvSpPr>
          <p:cNvPr id="5" name="Footer Placeholder 4">
            <a:extLst>
              <a:ext uri="{FF2B5EF4-FFF2-40B4-BE49-F238E27FC236}">
                <a16:creationId xmlns:a16="http://schemas.microsoft.com/office/drawing/2014/main" id="{6653F49D-6E0C-47F7-BAAD-A427913DC4D1}"/>
              </a:ext>
            </a:extLst>
          </p:cNvPr>
          <p:cNvSpPr>
            <a:spLocks noGrp="1"/>
          </p:cNvSpPr>
          <p:nvPr>
            <p:ph type="ftr" sz="quarter" idx="11"/>
          </p:nvPr>
        </p:nvSpPr>
        <p:spPr>
          <a:xfrm>
            <a:off x="3308350" y="6401999"/>
            <a:ext cx="5575300" cy="369332"/>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038A122-F390-46CF-BECF-3AE05CA585C4}"/>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410713770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9798E-90C4-48E6-B39B-37FF65347ABD}"/>
              </a:ext>
            </a:extLst>
          </p:cNvPr>
          <p:cNvSpPr>
            <a:spLocks noGrp="1"/>
          </p:cNvSpPr>
          <p:nvPr>
            <p:ph type="ctrTitle" hasCustomPrompt="1"/>
          </p:nvPr>
        </p:nvSpPr>
        <p:spPr>
          <a:xfrm>
            <a:off x="2197100" y="1079500"/>
            <a:ext cx="7797799" cy="2543594"/>
          </a:xfrm>
        </p:spPr>
        <p:txBody>
          <a:bodyPr anchor="b">
            <a:normAutofit/>
          </a:bodyPr>
          <a:lstStyle>
            <a:lvl1pPr algn="ctr">
              <a:defRPr sz="2800"/>
            </a:lvl1pPr>
          </a:lstStyle>
          <a:p>
            <a:r>
              <a:rPr lang="en-US" dirty="0"/>
              <a:t>Click to add title</a:t>
            </a:r>
          </a:p>
        </p:txBody>
      </p:sp>
      <p:grpSp>
        <p:nvGrpSpPr>
          <p:cNvPr id="7" name="Group 6">
            <a:extLst>
              <a:ext uri="{FF2B5EF4-FFF2-40B4-BE49-F238E27FC236}">
                <a16:creationId xmlns:a16="http://schemas.microsoft.com/office/drawing/2014/main" id="{A8224D70-2CA9-3DC4-F002-EC470A48EB82}"/>
              </a:ext>
              <a:ext uri="{C183D7F6-B498-43B3-948B-1728B52AA6E4}">
                <adec:decorative xmlns:adec="http://schemas.microsoft.com/office/drawing/2017/decorative" val="1"/>
              </a:ext>
            </a:extLst>
          </p:cNvPr>
          <p:cNvGrpSpPr/>
          <p:nvPr userDrawn="1"/>
        </p:nvGrpSpPr>
        <p:grpSpPr>
          <a:xfrm>
            <a:off x="9728046" y="4869342"/>
            <a:ext cx="1623711" cy="630920"/>
            <a:chOff x="9588346" y="4824892"/>
            <a:chExt cx="1623711" cy="630920"/>
          </a:xfrm>
        </p:grpSpPr>
        <p:sp>
          <p:nvSpPr>
            <p:cNvPr id="8" name="Freeform: Shape 15">
              <a:extLst>
                <a:ext uri="{FF2B5EF4-FFF2-40B4-BE49-F238E27FC236}">
                  <a16:creationId xmlns:a16="http://schemas.microsoft.com/office/drawing/2014/main" id="{C0B1F33F-4201-2B4E-E8EC-1D07263083EB}"/>
                </a:ext>
              </a:extLst>
            </p:cNvPr>
            <p:cNvSpPr/>
            <p:nvPr/>
          </p:nvSpPr>
          <p:spPr>
            <a:xfrm rot="2700000" flipH="1">
              <a:off x="10267789" y="4452443"/>
              <a:ext cx="571820" cy="1316717"/>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820" h="1316717">
                  <a:moveTo>
                    <a:pt x="282417" y="0"/>
                  </a:moveTo>
                  <a:lnTo>
                    <a:pt x="285910" y="3175"/>
                  </a:lnTo>
                  <a:lnTo>
                    <a:pt x="287393" y="1827"/>
                  </a:lnTo>
                  <a:lnTo>
                    <a:pt x="289403" y="0"/>
                  </a:lnTo>
                  <a:lnTo>
                    <a:pt x="289403" y="6349"/>
                  </a:lnTo>
                  <a:lnTo>
                    <a:pt x="309203" y="24345"/>
                  </a:lnTo>
                  <a:cubicBezTo>
                    <a:pt x="471461" y="186603"/>
                    <a:pt x="571820" y="410761"/>
                    <a:pt x="571820" y="658359"/>
                  </a:cubicBezTo>
                  <a:cubicBezTo>
                    <a:pt x="571820" y="905956"/>
                    <a:pt x="471461" y="1130114"/>
                    <a:pt x="309203" y="1292372"/>
                  </a:cubicBezTo>
                  <a:lnTo>
                    <a:pt x="289403" y="1310368"/>
                  </a:lnTo>
                  <a:lnTo>
                    <a:pt x="289403" y="1316717"/>
                  </a:lnTo>
                  <a:lnTo>
                    <a:pt x="287393" y="1314890"/>
                  </a:lnTo>
                  <a:lnTo>
                    <a:pt x="285910" y="1313542"/>
                  </a:lnTo>
                  <a:lnTo>
                    <a:pt x="282417" y="1316717"/>
                  </a:lnTo>
                  <a:lnTo>
                    <a:pt x="282417" y="1310367"/>
                  </a:lnTo>
                  <a:lnTo>
                    <a:pt x="262617" y="1292372"/>
                  </a:lnTo>
                  <a:cubicBezTo>
                    <a:pt x="100359" y="1130113"/>
                    <a:pt x="0" y="905956"/>
                    <a:pt x="0" y="658358"/>
                  </a:cubicBezTo>
                  <a:cubicBezTo>
                    <a:pt x="0" y="410761"/>
                    <a:pt x="100359" y="186603"/>
                    <a:pt x="262617" y="24345"/>
                  </a:cubicBezTo>
                  <a:lnTo>
                    <a:pt x="282417" y="6349"/>
                  </a:lnTo>
                  <a:close/>
                </a:path>
              </a:pathLst>
            </a:custGeom>
            <a:solidFill>
              <a:schemeClr val="accent4">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2ED5B178-0506-30BE-93BB-73C02006B988}"/>
                </a:ext>
              </a:extLst>
            </p:cNvPr>
            <p:cNvGrpSpPr/>
            <p:nvPr/>
          </p:nvGrpSpPr>
          <p:grpSpPr>
            <a:xfrm rot="2700000" flipH="1">
              <a:off x="10112436" y="4359902"/>
              <a:ext cx="571820" cy="1620000"/>
              <a:chOff x="8482785" y="4330454"/>
              <a:chExt cx="571820" cy="1620000"/>
            </a:xfrm>
          </p:grpSpPr>
          <p:sp>
            <p:nvSpPr>
              <p:cNvPr id="10" name="Freeform: Shape 17">
                <a:extLst>
                  <a:ext uri="{FF2B5EF4-FFF2-40B4-BE49-F238E27FC236}">
                    <a16:creationId xmlns:a16="http://schemas.microsoft.com/office/drawing/2014/main" id="{B3F854F0-E9B7-2C32-CA3C-FA9719440768}"/>
                  </a:ext>
                </a:extLst>
              </p:cNvPr>
              <p:cNvSpPr/>
              <p:nvPr/>
            </p:nvSpPr>
            <p:spPr>
              <a:xfrm>
                <a:off x="8482785" y="4333632"/>
                <a:ext cx="571820" cy="1311956"/>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82417 w 571820"/>
                  <a:gd name="connsiteY0" fmla="*/ 6349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309203 w 571820"/>
                  <a:gd name="connsiteY4" fmla="*/ 24345 h 1316717"/>
                  <a:gd name="connsiteX5" fmla="*/ 571820 w 571820"/>
                  <a:gd name="connsiteY5" fmla="*/ 658359 h 1316717"/>
                  <a:gd name="connsiteX6" fmla="*/ 309203 w 571820"/>
                  <a:gd name="connsiteY6" fmla="*/ 1292372 h 1316717"/>
                  <a:gd name="connsiteX7" fmla="*/ 289403 w 571820"/>
                  <a:gd name="connsiteY7" fmla="*/ 1310368 h 1316717"/>
                  <a:gd name="connsiteX8" fmla="*/ 289403 w 571820"/>
                  <a:gd name="connsiteY8" fmla="*/ 1316717 h 1316717"/>
                  <a:gd name="connsiteX9" fmla="*/ 287393 w 571820"/>
                  <a:gd name="connsiteY9" fmla="*/ 1314890 h 1316717"/>
                  <a:gd name="connsiteX10" fmla="*/ 285910 w 571820"/>
                  <a:gd name="connsiteY10" fmla="*/ 1313542 h 1316717"/>
                  <a:gd name="connsiteX11" fmla="*/ 282417 w 571820"/>
                  <a:gd name="connsiteY11" fmla="*/ 1316717 h 1316717"/>
                  <a:gd name="connsiteX12" fmla="*/ 282417 w 571820"/>
                  <a:gd name="connsiteY12" fmla="*/ 1310367 h 1316717"/>
                  <a:gd name="connsiteX13" fmla="*/ 262617 w 571820"/>
                  <a:gd name="connsiteY13" fmla="*/ 1292372 h 1316717"/>
                  <a:gd name="connsiteX14" fmla="*/ 0 w 571820"/>
                  <a:gd name="connsiteY14" fmla="*/ 658358 h 1316717"/>
                  <a:gd name="connsiteX15" fmla="*/ 262617 w 571820"/>
                  <a:gd name="connsiteY15" fmla="*/ 24345 h 1316717"/>
                  <a:gd name="connsiteX0" fmla="*/ 262617 w 571820"/>
                  <a:gd name="connsiteY0" fmla="*/ 22518 h 1314890"/>
                  <a:gd name="connsiteX1" fmla="*/ 285910 w 571820"/>
                  <a:gd name="connsiteY1" fmla="*/ 1348 h 1314890"/>
                  <a:gd name="connsiteX2" fmla="*/ 287393 w 571820"/>
                  <a:gd name="connsiteY2" fmla="*/ 0 h 1314890"/>
                  <a:gd name="connsiteX3" fmla="*/ 309203 w 571820"/>
                  <a:gd name="connsiteY3" fmla="*/ 22518 h 1314890"/>
                  <a:gd name="connsiteX4" fmla="*/ 571820 w 571820"/>
                  <a:gd name="connsiteY4" fmla="*/ 656532 h 1314890"/>
                  <a:gd name="connsiteX5" fmla="*/ 309203 w 571820"/>
                  <a:gd name="connsiteY5" fmla="*/ 1290545 h 1314890"/>
                  <a:gd name="connsiteX6" fmla="*/ 289403 w 571820"/>
                  <a:gd name="connsiteY6" fmla="*/ 1308541 h 1314890"/>
                  <a:gd name="connsiteX7" fmla="*/ 289403 w 571820"/>
                  <a:gd name="connsiteY7" fmla="*/ 1314890 h 1314890"/>
                  <a:gd name="connsiteX8" fmla="*/ 287393 w 571820"/>
                  <a:gd name="connsiteY8" fmla="*/ 1313063 h 1314890"/>
                  <a:gd name="connsiteX9" fmla="*/ 285910 w 571820"/>
                  <a:gd name="connsiteY9" fmla="*/ 1311715 h 1314890"/>
                  <a:gd name="connsiteX10" fmla="*/ 282417 w 571820"/>
                  <a:gd name="connsiteY10" fmla="*/ 1314890 h 1314890"/>
                  <a:gd name="connsiteX11" fmla="*/ 282417 w 571820"/>
                  <a:gd name="connsiteY11" fmla="*/ 1308540 h 1314890"/>
                  <a:gd name="connsiteX12" fmla="*/ 262617 w 571820"/>
                  <a:gd name="connsiteY12" fmla="*/ 1290545 h 1314890"/>
                  <a:gd name="connsiteX13" fmla="*/ 0 w 571820"/>
                  <a:gd name="connsiteY13" fmla="*/ 656531 h 1314890"/>
                  <a:gd name="connsiteX14" fmla="*/ 262617 w 571820"/>
                  <a:gd name="connsiteY14" fmla="*/ 22518 h 1314890"/>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82417 w 571820"/>
                  <a:gd name="connsiteY10" fmla="*/ 1307192 h 1313542"/>
                  <a:gd name="connsiteX11" fmla="*/ 262617 w 571820"/>
                  <a:gd name="connsiteY11" fmla="*/ 1289197 h 1313542"/>
                  <a:gd name="connsiteX12" fmla="*/ 0 w 571820"/>
                  <a:gd name="connsiteY12" fmla="*/ 655183 h 1313542"/>
                  <a:gd name="connsiteX13" fmla="*/ 262617 w 571820"/>
                  <a:gd name="connsiteY13"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62617 w 571820"/>
                  <a:gd name="connsiteY10" fmla="*/ 1289197 h 1313542"/>
                  <a:gd name="connsiteX11" fmla="*/ 0 w 571820"/>
                  <a:gd name="connsiteY11" fmla="*/ 655183 h 1313542"/>
                  <a:gd name="connsiteX12" fmla="*/ 262617 w 571820"/>
                  <a:gd name="connsiteY12"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62617 w 571820"/>
                  <a:gd name="connsiteY9" fmla="*/ 1289197 h 1313542"/>
                  <a:gd name="connsiteX10" fmla="*/ 0 w 571820"/>
                  <a:gd name="connsiteY10" fmla="*/ 655183 h 1313542"/>
                  <a:gd name="connsiteX11" fmla="*/ 262617 w 571820"/>
                  <a:gd name="connsiteY11"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62617 w 571820"/>
                  <a:gd name="connsiteY8" fmla="*/ 1289197 h 1313542"/>
                  <a:gd name="connsiteX9" fmla="*/ 0 w 571820"/>
                  <a:gd name="connsiteY9" fmla="*/ 655183 h 1313542"/>
                  <a:gd name="connsiteX10" fmla="*/ 262617 w 571820"/>
                  <a:gd name="connsiteY10"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62617 w 571820"/>
                  <a:gd name="connsiteY7" fmla="*/ 1289197 h 1313542"/>
                  <a:gd name="connsiteX8" fmla="*/ 0 w 571820"/>
                  <a:gd name="connsiteY8" fmla="*/ 655183 h 1313542"/>
                  <a:gd name="connsiteX9" fmla="*/ 262617 w 571820"/>
                  <a:gd name="connsiteY9" fmla="*/ 21170 h 1313542"/>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9403 w 571820"/>
                  <a:gd name="connsiteY5" fmla="*/ 1307193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5832 w 571820"/>
                  <a:gd name="connsiteY5" fmla="*/ 1311956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11956"/>
                  <a:gd name="connsiteX1" fmla="*/ 285910 w 571820"/>
                  <a:gd name="connsiteY1" fmla="*/ 0 h 1311956"/>
                  <a:gd name="connsiteX2" fmla="*/ 309203 w 571820"/>
                  <a:gd name="connsiteY2" fmla="*/ 21170 h 1311956"/>
                  <a:gd name="connsiteX3" fmla="*/ 571820 w 571820"/>
                  <a:gd name="connsiteY3" fmla="*/ 655184 h 1311956"/>
                  <a:gd name="connsiteX4" fmla="*/ 309203 w 571820"/>
                  <a:gd name="connsiteY4" fmla="*/ 1289197 h 1311956"/>
                  <a:gd name="connsiteX5" fmla="*/ 285832 w 571820"/>
                  <a:gd name="connsiteY5" fmla="*/ 1311956 h 1311956"/>
                  <a:gd name="connsiteX6" fmla="*/ 262617 w 571820"/>
                  <a:gd name="connsiteY6" fmla="*/ 1289197 h 1311956"/>
                  <a:gd name="connsiteX7" fmla="*/ 0 w 571820"/>
                  <a:gd name="connsiteY7" fmla="*/ 655183 h 1311956"/>
                  <a:gd name="connsiteX8" fmla="*/ 262617 w 571820"/>
                  <a:gd name="connsiteY8" fmla="*/ 21170 h 131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820" h="1311956">
                    <a:moveTo>
                      <a:pt x="262617" y="21170"/>
                    </a:moveTo>
                    <a:lnTo>
                      <a:pt x="285910" y="0"/>
                    </a:lnTo>
                    <a:lnTo>
                      <a:pt x="309203" y="21170"/>
                    </a:lnTo>
                    <a:cubicBezTo>
                      <a:pt x="471461" y="183428"/>
                      <a:pt x="571820" y="407586"/>
                      <a:pt x="571820" y="655184"/>
                    </a:cubicBezTo>
                    <a:cubicBezTo>
                      <a:pt x="571820" y="902781"/>
                      <a:pt x="471461" y="1126939"/>
                      <a:pt x="309203" y="1289197"/>
                    </a:cubicBezTo>
                    <a:lnTo>
                      <a:pt x="285832" y="1311956"/>
                    </a:lnTo>
                    <a:lnTo>
                      <a:pt x="262617" y="1289197"/>
                    </a:lnTo>
                    <a:cubicBezTo>
                      <a:pt x="100359" y="1126938"/>
                      <a:pt x="0" y="902781"/>
                      <a:pt x="0" y="655183"/>
                    </a:cubicBezTo>
                    <a:cubicBezTo>
                      <a:pt x="0" y="407586"/>
                      <a:pt x="100359" y="183428"/>
                      <a:pt x="262617" y="2117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1" name="Straight Connector 10">
                <a:extLst>
                  <a:ext uri="{FF2B5EF4-FFF2-40B4-BE49-F238E27FC236}">
                    <a16:creationId xmlns:a16="http://schemas.microsoft.com/office/drawing/2014/main" id="{E8224CDA-DD93-0DF6-7DD9-8328D1606037}"/>
                  </a:ext>
                </a:extLst>
              </p:cNvPr>
              <p:cNvCxnSpPr>
                <a:cxnSpLocks/>
              </p:cNvCxnSpPr>
              <p:nvPr/>
            </p:nvCxnSpPr>
            <p:spPr>
              <a:xfrm>
                <a:off x="8768695" y="433045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2" name="Straight Connector 11">
            <a:extLst>
              <a:ext uri="{FF2B5EF4-FFF2-40B4-BE49-F238E27FC236}">
                <a16:creationId xmlns:a16="http://schemas.microsoft.com/office/drawing/2014/main" id="{A3FA5F65-B2C5-BB65-83E3-F195EEE49001}"/>
              </a:ext>
              <a:ext uri="{C183D7F6-B498-43B3-948B-1728B52AA6E4}">
                <adec:decorative xmlns:adec="http://schemas.microsoft.com/office/drawing/2017/decorative" val="1"/>
              </a:ext>
            </a:extLst>
          </p:cNvPr>
          <p:cNvCxnSpPr>
            <a:cxnSpLocks/>
          </p:cNvCxnSpPr>
          <p:nvPr userDrawn="1"/>
        </p:nvCxnSpPr>
        <p:spPr>
          <a:xfrm>
            <a:off x="5826000" y="4099086"/>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8725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4">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FC5AD6-5EA9-4D31-BA29-EE3AABE22325}"/>
              </a:ext>
            </a:extLst>
          </p:cNvPr>
          <p:cNvSpPr>
            <a:spLocks noGrp="1"/>
          </p:cNvSpPr>
          <p:nvPr>
            <p:ph type="title" hasCustomPrompt="1"/>
          </p:nvPr>
        </p:nvSpPr>
        <p:spPr>
          <a:xfrm>
            <a:off x="1066800" y="777246"/>
            <a:ext cx="10058400" cy="1097280"/>
          </a:xfrm>
        </p:spPr>
        <p:txBody>
          <a:bodyPr wrap="square" anchor="ctr" anchorCtr="0">
            <a:normAutofit/>
          </a:bodyPr>
          <a:lstStyle>
            <a:lvl1pPr algn="ctr">
              <a:defRPr/>
            </a:lvl1pPr>
          </a:lstStyle>
          <a:p>
            <a:pPr algn="ctr"/>
            <a:r>
              <a:rPr lang="en-US" dirty="0"/>
              <a:t>Click to add title</a:t>
            </a:r>
          </a:p>
        </p:txBody>
      </p:sp>
      <p:sp>
        <p:nvSpPr>
          <p:cNvPr id="5" name="Content Placeholder 3">
            <a:extLst>
              <a:ext uri="{FF2B5EF4-FFF2-40B4-BE49-F238E27FC236}">
                <a16:creationId xmlns:a16="http://schemas.microsoft.com/office/drawing/2014/main" id="{F2B970E0-2BF6-DE0A-33F2-E136830CC0F2}"/>
              </a:ext>
            </a:extLst>
          </p:cNvPr>
          <p:cNvSpPr>
            <a:spLocks noGrp="1"/>
          </p:cNvSpPr>
          <p:nvPr>
            <p:ph sz="quarter" idx="17" hasCustomPrompt="1"/>
          </p:nvPr>
        </p:nvSpPr>
        <p:spPr>
          <a:xfrm>
            <a:off x="1711243" y="2287435"/>
            <a:ext cx="8769514" cy="3768195"/>
          </a:xfrm>
        </p:spPr>
        <p:txBody>
          <a:bodyPr tIns="182880">
            <a:noAutofit/>
          </a:bodyPr>
          <a:lstStyle>
            <a:lvl1pPr marL="283464" indent="-283464">
              <a:lnSpc>
                <a:spcPct val="100000"/>
              </a:lnSpc>
              <a:spcBef>
                <a:spcPts val="1000"/>
              </a:spcBef>
              <a:defRPr sz="1800"/>
            </a:lvl1pPr>
            <a:lvl2pPr marL="283464">
              <a:lnSpc>
                <a:spcPct val="100000"/>
              </a:lnSpc>
              <a:spcBef>
                <a:spcPts val="1000"/>
              </a:spcBef>
              <a:defRPr sz="1800"/>
            </a:lvl2pPr>
            <a:lvl3pPr indent="-283464">
              <a:lnSpc>
                <a:spcPct val="100000"/>
              </a:lnSpc>
              <a:spcBef>
                <a:spcPts val="1000"/>
              </a:spcBef>
              <a:defRPr sz="1800"/>
            </a:lvl3pPr>
            <a:lvl4pPr>
              <a:lnSpc>
                <a:spcPct val="100000"/>
              </a:lnSpc>
              <a:spcBef>
                <a:spcPts val="1000"/>
              </a:spcBef>
              <a:defRPr sz="1800"/>
            </a:lvl4pPr>
            <a:lvl5pPr indent="-283464">
              <a:lnSpc>
                <a:spcPct val="100000"/>
              </a:lnSpc>
              <a:spcBef>
                <a:spcPts val="1000"/>
              </a:spcBef>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a:extLst>
              <a:ext uri="{FF2B5EF4-FFF2-40B4-BE49-F238E27FC236}">
                <a16:creationId xmlns:a16="http://schemas.microsoft.com/office/drawing/2014/main" id="{51664AFF-309D-433B-B3F0-84A98A207C67}"/>
              </a:ext>
              <a:ext uri="{C183D7F6-B498-43B3-948B-1728B52AA6E4}">
                <adec:decorative xmlns:adec="http://schemas.microsoft.com/office/drawing/2017/decorative" val="1"/>
              </a:ext>
            </a:extLst>
          </p:cNvPr>
          <p:cNvCxnSpPr>
            <a:cxnSpLocks/>
          </p:cNvCxnSpPr>
          <p:nvPr userDrawn="1"/>
        </p:nvCxnSpPr>
        <p:spPr>
          <a:xfrm>
            <a:off x="5819649" y="2057406"/>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85D87A86-18DB-4F48-991B-B96728C9E2B2}"/>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endParaRPr lang="en-US" dirty="0">
              <a:solidFill>
                <a:prstClr val="white">
                  <a:alpha val="70000"/>
                </a:prstClr>
              </a:solidFill>
            </a:endParaRPr>
          </a:p>
        </p:txBody>
      </p:sp>
      <p:sp>
        <p:nvSpPr>
          <p:cNvPr id="10" name="Footer Placeholder 4">
            <a:extLst>
              <a:ext uri="{FF2B5EF4-FFF2-40B4-BE49-F238E27FC236}">
                <a16:creationId xmlns:a16="http://schemas.microsoft.com/office/drawing/2014/main" id="{E9F77D95-7E8B-48BA-B550-76A5C297FE04}"/>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11" name="Slide Number Placeholder 5">
            <a:extLst>
              <a:ext uri="{FF2B5EF4-FFF2-40B4-BE49-F238E27FC236}">
                <a16:creationId xmlns:a16="http://schemas.microsoft.com/office/drawing/2014/main" id="{5510D382-212F-47D7-A76F-181F22622C9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6" name="Rectangle 5">
            <a:extLst>
              <a:ext uri="{FF2B5EF4-FFF2-40B4-BE49-F238E27FC236}">
                <a16:creationId xmlns:a16="http://schemas.microsoft.com/office/drawing/2014/main" id="{2B2C7C83-D77B-1EFF-5877-DB5DF792E80B}"/>
              </a:ext>
              <a:ext uri="{C183D7F6-B498-43B3-948B-1728B52AA6E4}">
                <adec:decorative xmlns:adec="http://schemas.microsoft.com/office/drawing/2017/decorative" val="1"/>
              </a:ext>
            </a:extLst>
          </p:cNvPr>
          <p:cNvSpPr/>
          <p:nvPr userDrawn="1"/>
        </p:nvSpPr>
        <p:spPr>
          <a:xfrm>
            <a:off x="541163" y="548640"/>
            <a:ext cx="11109674" cy="5749290"/>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39279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2488841541"/>
      </p:ext>
    </p:extLst>
  </p:cSld>
  <p:clrMap bg1="dk1" tx1="lt1" bg2="dk2"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9" r:id="rId13"/>
  </p:sldLayoutIdLst>
  <p:hf sldNum="0" hdr="0" ftr="0" dt="0"/>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9">
          <p15:clr>
            <a:srgbClr val="5ACBF0"/>
          </p15:clr>
        </p15:guide>
        <p15:guide id="2" pos="1731">
          <p15:clr>
            <a:srgbClr val="5ACBF0"/>
          </p15:clr>
        </p15:guide>
        <p15:guide id="3" pos="3140">
          <p15:clr>
            <a:srgbClr val="5ACBF0"/>
          </p15:clr>
        </p15:guide>
        <p15:guide id="4" pos="3488">
          <p15:clr>
            <a:srgbClr val="5ACBF0"/>
          </p15:clr>
        </p15:guide>
        <p15:guide id="5" pos="2788">
          <p15:clr>
            <a:srgbClr val="5ACBF0"/>
          </p15:clr>
        </p15:guide>
        <p15:guide id="6" pos="2434">
          <p15:clr>
            <a:srgbClr val="5ACBF0"/>
          </p15:clr>
        </p15:guide>
        <p15:guide id="7" pos="2084">
          <p15:clr>
            <a:srgbClr val="5ACBF0"/>
          </p15:clr>
        </p15:guide>
        <p15:guide id="8" pos="341">
          <p15:clr>
            <a:srgbClr val="F26B43"/>
          </p15:clr>
        </p15:guide>
        <p15:guide id="9" pos="1384">
          <p15:clr>
            <a:srgbClr val="5ACBF0"/>
          </p15:clr>
        </p15:guide>
        <p15:guide id="10" pos="1032">
          <p15:clr>
            <a:srgbClr val="5ACBF0"/>
          </p15:clr>
        </p15:guide>
        <p15:guide id="11" pos="680">
          <p15:clr>
            <a:srgbClr val="FDE53C"/>
          </p15:clr>
        </p15:guide>
        <p15:guide id="12" pos="4192">
          <p15:clr>
            <a:srgbClr val="5ACBF0"/>
          </p15:clr>
        </p15:guide>
        <p15:guide id="13" pos="4543">
          <p15:clr>
            <a:srgbClr val="5ACBF0"/>
          </p15:clr>
        </p15:guide>
        <p15:guide id="14" pos="4892">
          <p15:clr>
            <a:srgbClr val="5ACBF0"/>
          </p15:clr>
        </p15:guide>
        <p15:guide id="15" pos="5244">
          <p15:clr>
            <a:srgbClr val="5ACBF0"/>
          </p15:clr>
        </p15:guide>
        <p15:guide id="16" pos="5596">
          <p15:clr>
            <a:srgbClr val="5ACBF0"/>
          </p15:clr>
        </p15:guide>
        <p15:guide id="17" pos="5948">
          <p15:clr>
            <a:srgbClr val="5ACBF0"/>
          </p15:clr>
        </p15:guide>
        <p15:guide id="18" pos="6296">
          <p15:clr>
            <a:srgbClr val="5ACBF0"/>
          </p15:clr>
        </p15:guide>
        <p15:guide id="19" pos="6648">
          <p15:clr>
            <a:srgbClr val="5ACBF0"/>
          </p15:clr>
        </p15:guide>
        <p15:guide id="20" pos="6996">
          <p15:clr>
            <a:srgbClr val="FDE53C"/>
          </p15:clr>
        </p15:guide>
        <p15:guide id="21" orient="horz" pos="335">
          <p15:clr>
            <a:srgbClr val="F26B43"/>
          </p15:clr>
        </p15:guide>
        <p15:guide id="22" orient="horz" pos="680">
          <p15:clr>
            <a:srgbClr val="FDE53C"/>
          </p15:clr>
        </p15:guide>
        <p15:guide id="23" orient="horz" pos="1050">
          <p15:clr>
            <a:srgbClr val="5ACBF0"/>
          </p15:clr>
        </p15:guide>
        <p15:guide id="24" orient="horz" pos="1791">
          <p15:clr>
            <a:srgbClr val="5ACBF0"/>
          </p15:clr>
        </p15:guide>
        <p15:guide id="26" orient="horz" pos="2530">
          <p15:clr>
            <a:srgbClr val="5ACBF0"/>
          </p15:clr>
        </p15:guide>
        <p15:guide id="27" orient="horz" pos="2899">
          <p15:clr>
            <a:srgbClr val="5ACBF0"/>
          </p15:clr>
        </p15:guide>
        <p15:guide id="28" orient="horz" pos="3268">
          <p15:clr>
            <a:srgbClr val="5ACBF0"/>
          </p15:clr>
        </p15:guide>
        <p15:guide id="29" orient="horz" pos="3634">
          <p15:clr>
            <a:srgbClr val="FDE53C"/>
          </p15:clr>
        </p15:guide>
        <p15:guide id="30" orient="horz" pos="3979">
          <p15:clr>
            <a:srgbClr val="F26B43"/>
          </p15:clr>
        </p15:guide>
        <p15:guide id="31" orient="horz" pos="2160">
          <p15:clr>
            <a:srgbClr val="FDE53C"/>
          </p15:clr>
        </p15:guide>
        <p15:guide id="32" pos="7340">
          <p15:clr>
            <a:srgbClr val="F26B43"/>
          </p15:clr>
        </p15:guide>
        <p15:guide id="33" pos="3840">
          <p15:clr>
            <a:srgbClr val="FDE53C"/>
          </p15:clr>
        </p15:guide>
        <p15:guide id="34" orient="horz" pos="637">
          <p15:clr>
            <a:srgbClr val="C35EA4"/>
          </p15:clr>
        </p15:guide>
        <p15:guide id="35" orient="horz" pos="1128">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2854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D11DD0-5684-2A81-A8E1-C30E58C418FC}"/>
              </a:ext>
            </a:extLst>
          </p:cNvPr>
          <p:cNvPicPr>
            <a:picLocks noChangeAspect="1"/>
          </p:cNvPicPr>
          <p:nvPr/>
        </p:nvPicPr>
        <p:blipFill>
          <a:blip r:embed="rId3"/>
          <a:stretch>
            <a:fillRect/>
          </a:stretch>
        </p:blipFill>
        <p:spPr>
          <a:xfrm>
            <a:off x="2743201" y="415725"/>
            <a:ext cx="6542842" cy="5807522"/>
          </a:xfrm>
          <a:prstGeom prst="rect">
            <a:avLst/>
          </a:prstGeom>
        </p:spPr>
      </p:pic>
      <p:sp>
        <p:nvSpPr>
          <p:cNvPr id="2" name="Title 1">
            <a:extLst>
              <a:ext uri="{FF2B5EF4-FFF2-40B4-BE49-F238E27FC236}">
                <a16:creationId xmlns:a16="http://schemas.microsoft.com/office/drawing/2014/main" id="{D8E381C4-F52E-F586-1465-77001CB91EEC}"/>
              </a:ext>
            </a:extLst>
          </p:cNvPr>
          <p:cNvSpPr>
            <a:spLocks noGrp="1"/>
          </p:cNvSpPr>
          <p:nvPr>
            <p:ph type="ctrTitle"/>
          </p:nvPr>
        </p:nvSpPr>
        <p:spPr>
          <a:xfrm>
            <a:off x="2743201" y="415726"/>
            <a:ext cx="6542842" cy="5416904"/>
          </a:xfrm>
        </p:spPr>
        <p:txBody>
          <a:bodyPr>
            <a:normAutofit fontScale="90000"/>
          </a:bodyPr>
          <a:lstStyle/>
          <a:p>
            <a:r>
              <a:rPr lang="en-US" sz="7200" b="1" i="1" dirty="0">
                <a:solidFill>
                  <a:srgbClr val="7030A0"/>
                </a:solidFill>
                <a:effectLst>
                  <a:outerShdw blurRad="38100" dist="38100" dir="2700000" algn="tl">
                    <a:srgbClr val="000000">
                      <a:alpha val="43137"/>
                    </a:srgbClr>
                  </a:outerShdw>
                </a:effectLst>
              </a:rPr>
              <a:t>“The Bible needs to be made relevant to modern man.”</a:t>
            </a:r>
          </a:p>
        </p:txBody>
      </p:sp>
    </p:spTree>
    <p:extLst>
      <p:ext uri="{BB962C8B-B14F-4D97-AF65-F5344CB8AC3E}">
        <p14:creationId xmlns:p14="http://schemas.microsoft.com/office/powerpoint/2010/main" val="242061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DF5DB4-88AE-54D6-8B77-D752317D801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7C8D9D7-62FD-EE11-D8FD-8663782F549A}"/>
              </a:ext>
            </a:extLst>
          </p:cNvPr>
          <p:cNvPicPr>
            <a:picLocks noChangeAspect="1"/>
          </p:cNvPicPr>
          <p:nvPr/>
        </p:nvPicPr>
        <p:blipFill>
          <a:blip r:embed="rId3"/>
          <a:stretch>
            <a:fillRect/>
          </a:stretch>
        </p:blipFill>
        <p:spPr>
          <a:xfrm>
            <a:off x="2743201" y="415725"/>
            <a:ext cx="6542842" cy="5807522"/>
          </a:xfrm>
          <a:prstGeom prst="rect">
            <a:avLst/>
          </a:prstGeom>
        </p:spPr>
      </p:pic>
      <p:sp>
        <p:nvSpPr>
          <p:cNvPr id="2" name="Title 1">
            <a:extLst>
              <a:ext uri="{FF2B5EF4-FFF2-40B4-BE49-F238E27FC236}">
                <a16:creationId xmlns:a16="http://schemas.microsoft.com/office/drawing/2014/main" id="{CA30D20F-C62C-322B-5B6E-438DF4A9BCFE}"/>
              </a:ext>
            </a:extLst>
          </p:cNvPr>
          <p:cNvSpPr>
            <a:spLocks noGrp="1"/>
          </p:cNvSpPr>
          <p:nvPr>
            <p:ph type="ctrTitle"/>
          </p:nvPr>
        </p:nvSpPr>
        <p:spPr>
          <a:xfrm>
            <a:off x="2743201" y="415726"/>
            <a:ext cx="6542842" cy="5416904"/>
          </a:xfrm>
        </p:spPr>
        <p:txBody>
          <a:bodyPr>
            <a:normAutofit fontScale="90000"/>
          </a:bodyPr>
          <a:lstStyle/>
          <a:p>
            <a:r>
              <a:rPr lang="en-US" sz="7200" b="1" i="1" dirty="0">
                <a:solidFill>
                  <a:schemeClr val="accent1">
                    <a:lumMod val="75000"/>
                  </a:schemeClr>
                </a:solidFill>
                <a:effectLst>
                  <a:outerShdw blurRad="38100" dist="38100" dir="2700000" algn="tl">
                    <a:srgbClr val="000000">
                      <a:alpha val="43137"/>
                    </a:srgbClr>
                  </a:outerShdw>
                </a:effectLst>
              </a:rPr>
              <a:t>“what does this ancient book have to do with my life now?”</a:t>
            </a:r>
          </a:p>
        </p:txBody>
      </p:sp>
    </p:spTree>
    <p:extLst>
      <p:ext uri="{BB962C8B-B14F-4D97-AF65-F5344CB8AC3E}">
        <p14:creationId xmlns:p14="http://schemas.microsoft.com/office/powerpoint/2010/main" val="217287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3BE6CC-8C1E-6B1C-8AA5-3F3426DFC1DB}"/>
              </a:ext>
            </a:extLst>
          </p:cNvPr>
          <p:cNvSpPr>
            <a:spLocks noGrp="1"/>
          </p:cNvSpPr>
          <p:nvPr>
            <p:ph type="title"/>
          </p:nvPr>
        </p:nvSpPr>
        <p:spPr/>
        <p:txBody>
          <a:bodyPr/>
          <a:lstStyle/>
          <a:p>
            <a:r>
              <a:rPr lang="en-US" sz="6600" b="1" spc="600" dirty="0">
                <a:effectLst>
                  <a:outerShdw blurRad="38100" dist="38100" dir="2700000" algn="tl">
                    <a:srgbClr val="000000">
                      <a:alpha val="43137"/>
                    </a:srgbClr>
                  </a:outerShdw>
                </a:effectLst>
              </a:rPr>
              <a:t>RELEVANT</a:t>
            </a:r>
            <a:endParaRPr lang="en-US"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5B9CCD2F-6960-1115-4E8A-99C450D747C3}"/>
              </a:ext>
            </a:extLst>
          </p:cNvPr>
          <p:cNvSpPr>
            <a:spLocks noGrp="1"/>
          </p:cNvSpPr>
          <p:nvPr>
            <p:ph sz="quarter" idx="17"/>
          </p:nvPr>
        </p:nvSpPr>
        <p:spPr>
          <a:xfrm>
            <a:off x="1527142" y="2036191"/>
            <a:ext cx="9200561" cy="4019440"/>
          </a:xfrm>
        </p:spPr>
        <p:txBody>
          <a:bodyPr/>
          <a:lstStyle/>
          <a:p>
            <a:pPr>
              <a:lnSpc>
                <a:spcPct val="130000"/>
              </a:lnSpc>
            </a:pPr>
            <a:r>
              <a:rPr lang="en-US" sz="2800" b="1" dirty="0"/>
              <a:t>“</a:t>
            </a:r>
            <a:r>
              <a:rPr lang="en-US" sz="2900" b="1" dirty="0"/>
              <a:t>ORIGIN C16 (as a Scots legal term meaning 'legally pertinent'): from med. L. relevant- 'raising up', from L. </a:t>
            </a:r>
            <a:r>
              <a:rPr lang="en-US" sz="2900" b="1" dirty="0" err="1"/>
              <a:t>relevare</a:t>
            </a:r>
            <a:r>
              <a:rPr lang="en-US" sz="2900" b="1" dirty="0"/>
              <a:t> - closely connected or appropriate to the matter in hand.”  (Oxford Dictionary) </a:t>
            </a:r>
          </a:p>
          <a:p>
            <a:pPr>
              <a:lnSpc>
                <a:spcPct val="130000"/>
              </a:lnSpc>
            </a:pPr>
            <a:r>
              <a:rPr lang="en-US" sz="2900" b="1" dirty="0"/>
              <a:t>“A close logical relationship with, and importance to, the matter under consideration." (Webster pg. 1199) </a:t>
            </a:r>
          </a:p>
        </p:txBody>
      </p:sp>
    </p:spTree>
    <p:extLst>
      <p:ext uri="{BB962C8B-B14F-4D97-AF65-F5344CB8AC3E}">
        <p14:creationId xmlns:p14="http://schemas.microsoft.com/office/powerpoint/2010/main" val="342904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8CB5E-695D-AC4F-15F1-85C415C7528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761E38D-A198-B8D3-EA14-ADB8A135CDEA}"/>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The relevance of the bible</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FD35DD8E-AA93-012E-5773-6541F3346B32}"/>
              </a:ext>
            </a:extLst>
          </p:cNvPr>
          <p:cNvSpPr>
            <a:spLocks noGrp="1"/>
          </p:cNvSpPr>
          <p:nvPr>
            <p:ph sz="quarter" idx="17"/>
          </p:nvPr>
        </p:nvSpPr>
        <p:spPr>
          <a:xfrm>
            <a:off x="1527142" y="1899649"/>
            <a:ext cx="9200561" cy="4155982"/>
          </a:xfrm>
        </p:spPr>
        <p:txBody>
          <a:bodyPr/>
          <a:lstStyle/>
          <a:p>
            <a:r>
              <a:rPr lang="en-US" sz="3000" b="1" dirty="0">
                <a:effectLst>
                  <a:outerShdw blurRad="38100" dist="38100" dir="2700000" algn="tl">
                    <a:srgbClr val="000000">
                      <a:alpha val="43137"/>
                    </a:srgbClr>
                  </a:outerShdw>
                </a:effectLst>
              </a:rPr>
              <a:t>Old Testament </a:t>
            </a:r>
            <a:r>
              <a:rPr lang="en-US" sz="3000" b="1" dirty="0"/>
              <a:t>– Matthew 5:18 “one jot or one tittle will by no means pass from the law till all is fulfilled.”</a:t>
            </a:r>
          </a:p>
          <a:p>
            <a:r>
              <a:rPr lang="el-GR" sz="3000" b="1" dirty="0"/>
              <a:t>ἰῶτα </a:t>
            </a:r>
            <a:r>
              <a:rPr lang="en-US" sz="3000" b="1" dirty="0"/>
              <a:t>iṓta “the eighth letter of the Greek alphabet, put (figuratively) for a very small part of anything: -jot." </a:t>
            </a:r>
          </a:p>
          <a:p>
            <a:r>
              <a:rPr lang="el-GR" sz="3000" b="1" dirty="0"/>
              <a:t>κεραία </a:t>
            </a:r>
            <a:r>
              <a:rPr lang="en-US" sz="3000" b="1" dirty="0" err="1"/>
              <a:t>keraia</a:t>
            </a:r>
            <a:r>
              <a:rPr lang="en-US" sz="3000" b="1" dirty="0"/>
              <a:t> “ the small stroke distinguishing one Hebrew letter from another. “</a:t>
            </a:r>
          </a:p>
          <a:p>
            <a:r>
              <a:rPr lang="en-US" sz="3000" b="1" dirty="0"/>
              <a:t>"the smallest letter or stroke”  (NASV)</a:t>
            </a:r>
          </a:p>
        </p:txBody>
      </p:sp>
    </p:spTree>
    <p:extLst>
      <p:ext uri="{BB962C8B-B14F-4D97-AF65-F5344CB8AC3E}">
        <p14:creationId xmlns:p14="http://schemas.microsoft.com/office/powerpoint/2010/main" val="226696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 calcmode="lin" valueType="num">
                                      <p:cBhvr>
                                        <p:cTn id="35"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71C07-5C28-B902-B1E2-69BB0A4C50E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B744C2C-4A80-4405-3961-2D4CDFC35CF4}"/>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The relevance of the bible</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93F51647-2E21-8382-FEED-E107DBE75527}"/>
              </a:ext>
            </a:extLst>
          </p:cNvPr>
          <p:cNvSpPr>
            <a:spLocks noGrp="1"/>
          </p:cNvSpPr>
          <p:nvPr>
            <p:ph sz="quarter" idx="17"/>
          </p:nvPr>
        </p:nvSpPr>
        <p:spPr>
          <a:xfrm>
            <a:off x="1527142" y="1899649"/>
            <a:ext cx="9200561" cy="4155982"/>
          </a:xfrm>
        </p:spPr>
        <p:txBody>
          <a:bodyPr/>
          <a:lstStyle/>
          <a:p>
            <a:r>
              <a:rPr lang="en-US" sz="3200" b="1" dirty="0">
                <a:effectLst>
                  <a:outerShdw blurRad="38100" dist="38100" dir="2700000" algn="tl">
                    <a:srgbClr val="000000">
                      <a:alpha val="43137"/>
                    </a:srgbClr>
                  </a:outerShdw>
                </a:effectLst>
              </a:rPr>
              <a:t>Every Detail, Down To The Smallest Letter &amp; Stroke Of The Pen Was Still In Force</a:t>
            </a:r>
            <a:endParaRPr lang="en-US" sz="3200" b="1" dirty="0"/>
          </a:p>
          <a:p>
            <a:r>
              <a:rPr lang="en-US" sz="3200" b="1" dirty="0"/>
              <a:t>It Would Not Pass Away Bit By Bit, But </a:t>
            </a:r>
            <a:r>
              <a:rPr lang="en-US" sz="3200" b="1" spc="600" dirty="0"/>
              <a:t>ALL AT ONCE!</a:t>
            </a:r>
          </a:p>
          <a:p>
            <a:r>
              <a:rPr lang="en-US" sz="3200" b="1" dirty="0"/>
              <a:t>Jesus Said Every Bit Of The Law Had Force – Therefore Every Word, Letter, Had Relevance</a:t>
            </a:r>
          </a:p>
          <a:p>
            <a:r>
              <a:rPr lang="en-US" sz="3200" b="1" dirty="0"/>
              <a:t>It Was There For A Definite Purpose!</a:t>
            </a:r>
          </a:p>
        </p:txBody>
      </p:sp>
    </p:spTree>
    <p:extLst>
      <p:ext uri="{BB962C8B-B14F-4D97-AF65-F5344CB8AC3E}">
        <p14:creationId xmlns:p14="http://schemas.microsoft.com/office/powerpoint/2010/main" val="26482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 calcmode="lin" valueType="num">
                                      <p:cBhvr>
                                        <p:cTn id="35"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21A27-02C5-01DE-A131-DCB9EDCB7F6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E08BB5-AF7F-2F9C-DB3A-5D050C37FBB7}"/>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The relevance of the bible</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1B6F6E53-C077-500A-54B4-1D740022B80B}"/>
              </a:ext>
            </a:extLst>
          </p:cNvPr>
          <p:cNvSpPr>
            <a:spLocks noGrp="1"/>
          </p:cNvSpPr>
          <p:nvPr>
            <p:ph sz="quarter" idx="17"/>
          </p:nvPr>
        </p:nvSpPr>
        <p:spPr>
          <a:xfrm>
            <a:off x="1527142" y="1899649"/>
            <a:ext cx="9200561" cy="4155982"/>
          </a:xfrm>
        </p:spPr>
        <p:txBody>
          <a:bodyPr/>
          <a:lstStyle/>
          <a:p>
            <a:r>
              <a:rPr lang="en-US" sz="3500" b="1" dirty="0">
                <a:effectLst>
                  <a:outerShdw blurRad="38100" dist="38100" dir="2700000" algn="tl">
                    <a:srgbClr val="000000">
                      <a:alpha val="43137"/>
                    </a:srgbClr>
                  </a:outerShdw>
                </a:effectLst>
              </a:rPr>
              <a:t>Romans 15:4 “we through the patience and comfort of the Scriptures might have hope.” </a:t>
            </a:r>
            <a:endParaRPr lang="en-US" sz="3500" b="1" dirty="0"/>
          </a:p>
          <a:p>
            <a:r>
              <a:rPr lang="en-US" sz="3500" b="1" dirty="0"/>
              <a:t>Not ONLY for those who lived during the time, but for </a:t>
            </a:r>
            <a:r>
              <a:rPr lang="en-US" sz="3500" b="1" spc="300" dirty="0"/>
              <a:t>ALL TIMES!</a:t>
            </a:r>
          </a:p>
          <a:p>
            <a:r>
              <a:rPr lang="en-US" sz="3500" b="1" spc="300" dirty="0"/>
              <a:t>Much of the Old Testament is referred to in the pages of the New Testament</a:t>
            </a:r>
          </a:p>
        </p:txBody>
      </p:sp>
    </p:spTree>
    <p:extLst>
      <p:ext uri="{BB962C8B-B14F-4D97-AF65-F5344CB8AC3E}">
        <p14:creationId xmlns:p14="http://schemas.microsoft.com/office/powerpoint/2010/main" val="227443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C03F2-0A73-2CDF-F6F3-4B4C602514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4CB98F-261A-DD3B-F78E-B5BB039B1A3E}"/>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The relevance of the bible</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45655871-D085-C20E-A90B-F7143D35FAD6}"/>
              </a:ext>
            </a:extLst>
          </p:cNvPr>
          <p:cNvSpPr>
            <a:spLocks noGrp="1"/>
          </p:cNvSpPr>
          <p:nvPr>
            <p:ph sz="quarter" idx="17"/>
          </p:nvPr>
        </p:nvSpPr>
        <p:spPr>
          <a:xfrm>
            <a:off x="1495719" y="2032814"/>
            <a:ext cx="9200561" cy="4155982"/>
          </a:xfrm>
        </p:spPr>
        <p:txBody>
          <a:bodyPr/>
          <a:lstStyle/>
          <a:p>
            <a:pPr>
              <a:lnSpc>
                <a:spcPct val="80000"/>
              </a:lnSpc>
            </a:pPr>
            <a:r>
              <a:rPr lang="en-US" sz="3200" b="1" spc="300" dirty="0"/>
              <a:t>In The Teaching Of Jesus</a:t>
            </a:r>
          </a:p>
          <a:p>
            <a:pPr>
              <a:lnSpc>
                <a:spcPct val="80000"/>
              </a:lnSpc>
            </a:pPr>
            <a:r>
              <a:rPr lang="en-US" sz="3200" b="1" dirty="0"/>
              <a:t>Jonah – Matthew 12:40</a:t>
            </a:r>
            <a:endParaRPr lang="en-US" sz="3200" b="1" spc="300" dirty="0"/>
          </a:p>
          <a:p>
            <a:pPr>
              <a:lnSpc>
                <a:spcPct val="80000"/>
              </a:lnSpc>
            </a:pPr>
            <a:r>
              <a:rPr lang="en-US" sz="3200" b="1" spc="300" dirty="0"/>
              <a:t>Queen of the South- Matthew 12:42</a:t>
            </a:r>
          </a:p>
          <a:p>
            <a:pPr>
              <a:lnSpc>
                <a:spcPct val="80000"/>
              </a:lnSpc>
            </a:pPr>
            <a:r>
              <a:rPr lang="en-US" sz="3200" b="1" spc="300" dirty="0"/>
              <a:t>Genesis Chapters One &amp; Two- Matthew 19:4,5</a:t>
            </a:r>
          </a:p>
          <a:p>
            <a:pPr>
              <a:lnSpc>
                <a:spcPct val="80000"/>
              </a:lnSpc>
            </a:pPr>
            <a:r>
              <a:rPr lang="en-US" sz="3200" b="1" spc="300" dirty="0"/>
              <a:t>Moses – Matthew 24:37</a:t>
            </a:r>
          </a:p>
          <a:p>
            <a:pPr>
              <a:lnSpc>
                <a:spcPct val="80000"/>
              </a:lnSpc>
            </a:pPr>
            <a:r>
              <a:rPr lang="en-US" sz="3200" b="1" spc="300" dirty="0"/>
              <a:t>Noah – Matthew 24:37</a:t>
            </a:r>
          </a:p>
          <a:p>
            <a:pPr>
              <a:lnSpc>
                <a:spcPct val="80000"/>
              </a:lnSpc>
            </a:pPr>
            <a:r>
              <a:rPr lang="en-US" sz="3200" b="1" spc="300" dirty="0"/>
              <a:t>Words of Jesus- Like 17:32</a:t>
            </a:r>
          </a:p>
        </p:txBody>
      </p:sp>
    </p:spTree>
    <p:extLst>
      <p:ext uri="{BB962C8B-B14F-4D97-AF65-F5344CB8AC3E}">
        <p14:creationId xmlns:p14="http://schemas.microsoft.com/office/powerpoint/2010/main" val="1224758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 calcmode="lin" valueType="num">
                                      <p:cBhvr>
                                        <p:cTn id="35"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 calcmode="lin" valueType="num">
                                      <p:cBhvr>
                                        <p:cTn id="42"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5">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5">
                                            <p:txEl>
                                              <p:pRg st="5" end="5"/>
                                            </p:txEl>
                                          </p:spTgt>
                                        </p:tgtEl>
                                        <p:attrNameLst>
                                          <p:attrName>style.visibility</p:attrName>
                                        </p:attrNameLst>
                                      </p:cBhvr>
                                      <p:to>
                                        <p:strVal val="visible"/>
                                      </p:to>
                                    </p:set>
                                    <p:anim calcmode="lin" valueType="num">
                                      <p:cBhvr>
                                        <p:cTn id="49"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50"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5">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5">
                                            <p:txEl>
                                              <p:pRg st="6" end="6"/>
                                            </p:txEl>
                                          </p:spTgt>
                                        </p:tgtEl>
                                        <p:attrNameLst>
                                          <p:attrName>style.visibility</p:attrName>
                                        </p:attrNameLst>
                                      </p:cBhvr>
                                      <p:to>
                                        <p:strVal val="visible"/>
                                      </p:to>
                                    </p:set>
                                    <p:anim calcmode="lin" valueType="num">
                                      <p:cBhvr>
                                        <p:cTn id="56" dur="1000" fill="hold"/>
                                        <p:tgtEl>
                                          <p:spTgt spid="5">
                                            <p:txEl>
                                              <p:pRg st="6" end="6"/>
                                            </p:txEl>
                                          </p:spTgt>
                                        </p:tgtEl>
                                        <p:attrNameLst>
                                          <p:attrName>ppt_w</p:attrName>
                                        </p:attrNameLst>
                                      </p:cBhvr>
                                      <p:tavLst>
                                        <p:tav tm="0">
                                          <p:val>
                                            <p:strVal val="#ppt_w*0.70"/>
                                          </p:val>
                                        </p:tav>
                                        <p:tav tm="100000">
                                          <p:val>
                                            <p:strVal val="#ppt_w"/>
                                          </p:val>
                                        </p:tav>
                                      </p:tavLst>
                                    </p:anim>
                                    <p:anim calcmode="lin" valueType="num">
                                      <p:cBhvr>
                                        <p:cTn id="57" dur="1000" fill="hold"/>
                                        <p:tgtEl>
                                          <p:spTgt spid="5">
                                            <p:txEl>
                                              <p:pRg st="6" end="6"/>
                                            </p:txEl>
                                          </p:spTgt>
                                        </p:tgtEl>
                                        <p:attrNameLst>
                                          <p:attrName>ppt_h</p:attrName>
                                        </p:attrNameLst>
                                      </p:cBhvr>
                                      <p:tavLst>
                                        <p:tav tm="0">
                                          <p:val>
                                            <p:strVal val="#ppt_h"/>
                                          </p:val>
                                        </p:tav>
                                        <p:tav tm="100000">
                                          <p:val>
                                            <p:strVal val="#ppt_h"/>
                                          </p:val>
                                        </p:tav>
                                      </p:tavLst>
                                    </p:anim>
                                    <p:animEffect transition="in" filter="fade">
                                      <p:cBhvr>
                                        <p:cTn id="58"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A1799-2F23-4079-7508-21B79ED59A8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80AB06C-CFF6-8353-8E2B-CF8A24DE308B}"/>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The relevance of the bible</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D15D4264-EAFD-7A40-1977-283BCBE1E032}"/>
              </a:ext>
            </a:extLst>
          </p:cNvPr>
          <p:cNvSpPr>
            <a:spLocks noGrp="1"/>
          </p:cNvSpPr>
          <p:nvPr>
            <p:ph sz="quarter" idx="17"/>
          </p:nvPr>
        </p:nvSpPr>
        <p:spPr>
          <a:xfrm>
            <a:off x="1003176" y="2032814"/>
            <a:ext cx="10058399" cy="4155982"/>
          </a:xfrm>
        </p:spPr>
        <p:txBody>
          <a:bodyPr/>
          <a:lstStyle/>
          <a:p>
            <a:pPr>
              <a:lnSpc>
                <a:spcPct val="90000"/>
              </a:lnSpc>
            </a:pPr>
            <a:r>
              <a:rPr lang="en-US" sz="3200" b="1" spc="300" dirty="0">
                <a:effectLst>
                  <a:outerShdw blurRad="38100" dist="38100" dir="2700000" algn="tl">
                    <a:srgbClr val="000000">
                      <a:alpha val="43137"/>
                    </a:srgbClr>
                  </a:outerShdw>
                </a:effectLst>
              </a:rPr>
              <a:t>In The Teaching Of The Apostles</a:t>
            </a:r>
          </a:p>
          <a:p>
            <a:pPr>
              <a:lnSpc>
                <a:spcPct val="90000"/>
              </a:lnSpc>
            </a:pPr>
            <a:r>
              <a:rPr lang="en-US" sz="3200" b="1" dirty="0"/>
              <a:t>1 Corinthians 10:11 “examples, and they were written for our admonition, upon whom the ends of the ages have come." </a:t>
            </a:r>
            <a:endParaRPr lang="en-US" sz="3200" b="1" spc="300" dirty="0"/>
          </a:p>
          <a:p>
            <a:pPr>
              <a:lnSpc>
                <a:spcPct val="90000"/>
              </a:lnSpc>
            </a:pPr>
            <a:r>
              <a:rPr lang="en-US" sz="3200" b="1" spc="300" dirty="0"/>
              <a:t>An EXAMPLE to serve as an ADMONITION or WARNING – It Must be RELEVANT!</a:t>
            </a:r>
          </a:p>
          <a:p>
            <a:pPr>
              <a:lnSpc>
                <a:spcPct val="90000"/>
              </a:lnSpc>
            </a:pPr>
            <a:r>
              <a:rPr lang="en-US" sz="3200" b="1" spc="300" dirty="0"/>
              <a:t>This Scripture is MEANINGLESS if God does not feel the same way about these sins.</a:t>
            </a:r>
          </a:p>
        </p:txBody>
      </p:sp>
    </p:spTree>
    <p:extLst>
      <p:ext uri="{BB962C8B-B14F-4D97-AF65-F5344CB8AC3E}">
        <p14:creationId xmlns:p14="http://schemas.microsoft.com/office/powerpoint/2010/main" val="205885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 calcmode="lin" valueType="num">
                                      <p:cBhvr>
                                        <p:cTn id="35"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0D933-8764-9D0F-74B2-059125FF72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F2922DE-031B-5805-D85E-362364EECB53}"/>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The relevance of the bible</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96232FBE-161C-A0D0-B7DB-D4BDF885FDC1}"/>
              </a:ext>
            </a:extLst>
          </p:cNvPr>
          <p:cNvSpPr>
            <a:spLocks noGrp="1"/>
          </p:cNvSpPr>
          <p:nvPr>
            <p:ph sz="quarter" idx="17"/>
          </p:nvPr>
        </p:nvSpPr>
        <p:spPr>
          <a:xfrm>
            <a:off x="1003176" y="2032814"/>
            <a:ext cx="10058399" cy="4155982"/>
          </a:xfrm>
        </p:spPr>
        <p:txBody>
          <a:bodyPr/>
          <a:lstStyle/>
          <a:p>
            <a:pPr>
              <a:lnSpc>
                <a:spcPct val="140000"/>
              </a:lnSpc>
            </a:pPr>
            <a:r>
              <a:rPr lang="en-US" sz="3400" b="1" spc="300" dirty="0">
                <a:effectLst>
                  <a:outerShdw blurRad="38100" dist="38100" dir="2700000" algn="tl">
                    <a:srgbClr val="000000">
                      <a:alpha val="43137"/>
                    </a:srgbClr>
                  </a:outerShdw>
                </a:effectLst>
              </a:rPr>
              <a:t>The New Testament</a:t>
            </a:r>
          </a:p>
          <a:p>
            <a:pPr>
              <a:lnSpc>
                <a:spcPct val="140000"/>
              </a:lnSpc>
            </a:pPr>
            <a:r>
              <a:rPr lang="en-US" sz="3400" b="1" dirty="0"/>
              <a:t>IF the examples found in the OLD Testament deal with relevant issues and can teach us valuable lessons today, HOW MUCH MORE SO the Law or Covenant under which we live TODAY!</a:t>
            </a:r>
            <a:endParaRPr lang="en-US" sz="3400" b="1" spc="300" dirty="0"/>
          </a:p>
        </p:txBody>
      </p:sp>
    </p:spTree>
    <p:extLst>
      <p:ext uri="{BB962C8B-B14F-4D97-AF65-F5344CB8AC3E}">
        <p14:creationId xmlns:p14="http://schemas.microsoft.com/office/powerpoint/2010/main" val="102549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5A6E1-04C5-DF44-E357-3B594A5AE0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F900626-D386-A953-23EA-6ED22387CC34}"/>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The relevance of the bible</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13BAD4FD-50D2-72B4-9007-B507859AFD16}"/>
              </a:ext>
            </a:extLst>
          </p:cNvPr>
          <p:cNvSpPr>
            <a:spLocks noGrp="1"/>
          </p:cNvSpPr>
          <p:nvPr>
            <p:ph sz="quarter" idx="17"/>
          </p:nvPr>
        </p:nvSpPr>
        <p:spPr>
          <a:xfrm>
            <a:off x="1003176" y="2032814"/>
            <a:ext cx="10058399" cy="4155982"/>
          </a:xfrm>
        </p:spPr>
        <p:txBody>
          <a:bodyPr/>
          <a:lstStyle/>
          <a:p>
            <a:r>
              <a:rPr lang="en-US" sz="3400" b="1" spc="300" dirty="0">
                <a:effectLst>
                  <a:outerShdw blurRad="38100" dist="38100" dir="2700000" algn="tl">
                    <a:srgbClr val="000000">
                      <a:alpha val="43137"/>
                    </a:srgbClr>
                  </a:outerShdw>
                </a:effectLst>
              </a:rPr>
              <a:t>Proofs Of Relevancy</a:t>
            </a:r>
          </a:p>
          <a:p>
            <a:r>
              <a:rPr lang="en-US" sz="3400" b="1" dirty="0"/>
              <a:t>An Eternal God Who Backs Up His Message – Revelation 1:17 “I am the First and the Last.” </a:t>
            </a:r>
          </a:p>
          <a:p>
            <a:r>
              <a:rPr lang="en-US" sz="3400" b="1" spc="300" dirty="0"/>
              <a:t>John 12:48 “word that I have spoken will judge him in the last day.” </a:t>
            </a:r>
          </a:p>
          <a:p>
            <a:r>
              <a:rPr lang="en-US" sz="3400" b="1" spc="300" dirty="0"/>
              <a:t>1 Corinthians 6:9 “unrighteous will not inherit the kingdom of God?”</a:t>
            </a:r>
          </a:p>
        </p:txBody>
      </p:sp>
    </p:spTree>
    <p:extLst>
      <p:ext uri="{BB962C8B-B14F-4D97-AF65-F5344CB8AC3E}">
        <p14:creationId xmlns:p14="http://schemas.microsoft.com/office/powerpoint/2010/main" val="396199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 calcmode="lin" valueType="num">
                                      <p:cBhvr>
                                        <p:cTn id="35"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8BC93-33AD-696E-06A3-F8DF66BA31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3DB97B-ED1A-7131-FBF2-3149B06CB88A}"/>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The relevance of the bible</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207A9218-12FA-B5E2-567F-4B16F18A1C33}"/>
              </a:ext>
            </a:extLst>
          </p:cNvPr>
          <p:cNvSpPr>
            <a:spLocks noGrp="1"/>
          </p:cNvSpPr>
          <p:nvPr>
            <p:ph sz="quarter" idx="17"/>
          </p:nvPr>
        </p:nvSpPr>
        <p:spPr>
          <a:xfrm>
            <a:off x="1003176" y="2032814"/>
            <a:ext cx="10058399" cy="4155982"/>
          </a:xfrm>
        </p:spPr>
        <p:txBody>
          <a:bodyPr/>
          <a:lstStyle/>
          <a:p>
            <a:r>
              <a:rPr lang="en-US" sz="3800" b="1" spc="300" dirty="0">
                <a:effectLst>
                  <a:outerShdw blurRad="38100" dist="38100" dir="2700000" algn="tl">
                    <a:srgbClr val="000000">
                      <a:alpha val="43137"/>
                    </a:srgbClr>
                  </a:outerShdw>
                </a:effectLst>
              </a:rPr>
              <a:t>Proofs Of Relevancy</a:t>
            </a:r>
          </a:p>
          <a:p>
            <a:r>
              <a:rPr lang="en-US" sz="3800" b="1" dirty="0"/>
              <a:t>Revelation 21:8 “the cowardly, unbelieving, abominable, murderers, sexually immoral, sorcerers, idolaters, and all liars shall have their part in the lake which burns with fire and brimstone, which is the second death." </a:t>
            </a:r>
            <a:endParaRPr lang="en-US" sz="3800" b="1" spc="300" dirty="0"/>
          </a:p>
        </p:txBody>
      </p:sp>
    </p:spTree>
    <p:extLst>
      <p:ext uri="{BB962C8B-B14F-4D97-AF65-F5344CB8AC3E}">
        <p14:creationId xmlns:p14="http://schemas.microsoft.com/office/powerpoint/2010/main" val="127788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7F378-CA8D-69E7-4B99-9C01D6A8575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AA82FE-9B8E-31B0-29C7-0B6DFA59BF7D}"/>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The relevance of the bible</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37FA38B1-E736-C8D4-F506-EDDC6A3DE089}"/>
              </a:ext>
            </a:extLst>
          </p:cNvPr>
          <p:cNvSpPr>
            <a:spLocks noGrp="1"/>
          </p:cNvSpPr>
          <p:nvPr>
            <p:ph sz="quarter" idx="17"/>
          </p:nvPr>
        </p:nvSpPr>
        <p:spPr>
          <a:xfrm>
            <a:off x="1003176" y="2032814"/>
            <a:ext cx="10058399" cy="4155982"/>
          </a:xfrm>
        </p:spPr>
        <p:txBody>
          <a:bodyPr/>
          <a:lstStyle/>
          <a:p>
            <a:r>
              <a:rPr lang="en-US" sz="3200" b="1" spc="300" dirty="0">
                <a:effectLst>
                  <a:outerShdw blurRad="38100" dist="38100" dir="2700000" algn="tl">
                    <a:srgbClr val="000000">
                      <a:alpha val="43137"/>
                    </a:srgbClr>
                  </a:outerShdw>
                </a:effectLst>
              </a:rPr>
              <a:t>God Is Unchangeable!  </a:t>
            </a:r>
            <a:r>
              <a:rPr lang="en-US" sz="3200" b="1" dirty="0"/>
              <a:t>Hebrews 6:17</a:t>
            </a:r>
          </a:p>
          <a:p>
            <a:r>
              <a:rPr lang="en-US" sz="3200" b="1" spc="300" dirty="0"/>
              <a:t>“</a:t>
            </a:r>
            <a:r>
              <a:rPr lang="en-US" sz="3200" b="1" spc="600" dirty="0">
                <a:effectLst>
                  <a:outerShdw blurRad="38100" dist="38100" dir="2700000" algn="tl">
                    <a:srgbClr val="000000">
                      <a:alpha val="43137"/>
                    </a:srgbClr>
                  </a:outerShdw>
                </a:effectLst>
              </a:rPr>
              <a:t>Immutability</a:t>
            </a:r>
            <a:r>
              <a:rPr lang="en-US" sz="3200" b="1" spc="300" dirty="0"/>
              <a:t>” “</a:t>
            </a:r>
            <a:r>
              <a:rPr lang="el-GR" sz="3200" b="1" spc="300" dirty="0"/>
              <a:t>ἀμετ θετος </a:t>
            </a:r>
            <a:r>
              <a:rPr lang="en-US" sz="3200" b="1" spc="300" dirty="0"/>
              <a:t>unchangeable, or (neuter as abstract) unchangeability." </a:t>
            </a:r>
          </a:p>
          <a:p>
            <a:r>
              <a:rPr lang="en-US" sz="3200" b="1" spc="300" dirty="0"/>
              <a:t>“</a:t>
            </a:r>
            <a:r>
              <a:rPr lang="en-US" sz="3200" b="1" spc="600" dirty="0">
                <a:effectLst>
                  <a:outerShdw blurRad="38100" dist="38100" dir="2700000" algn="tl">
                    <a:srgbClr val="000000">
                      <a:alpha val="43137"/>
                    </a:srgbClr>
                  </a:outerShdw>
                </a:effectLst>
              </a:rPr>
              <a:t>Counsel</a:t>
            </a:r>
            <a:r>
              <a:rPr lang="en-US" sz="3200" b="1" spc="300" dirty="0"/>
              <a:t>” “</a:t>
            </a:r>
            <a:r>
              <a:rPr lang="el-GR" sz="3200" b="1" spc="300" dirty="0"/>
              <a:t>βουλ</a:t>
            </a:r>
            <a:r>
              <a:rPr lang="en-US" sz="3200" b="1" spc="300" dirty="0"/>
              <a:t> volition,…(objectively) advice, or (by implication) purpose.“</a:t>
            </a:r>
          </a:p>
          <a:p>
            <a:r>
              <a:rPr lang="en-US" sz="3200" b="1" spc="300" dirty="0"/>
              <a:t>Hebrews 6:12 “imitate those who through faith and patience inherit the promises.” </a:t>
            </a:r>
            <a:r>
              <a:rPr lang="en-US" sz="3600" b="1" spc="300" dirty="0"/>
              <a:t> </a:t>
            </a:r>
          </a:p>
        </p:txBody>
      </p:sp>
    </p:spTree>
    <p:extLst>
      <p:ext uri="{BB962C8B-B14F-4D97-AF65-F5344CB8AC3E}">
        <p14:creationId xmlns:p14="http://schemas.microsoft.com/office/powerpoint/2010/main" val="1614798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p:cTn id="19"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 calcmode="lin" valueType="num">
                                      <p:cBhvr>
                                        <p:cTn id="26"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 calcmode="lin" valueType="num">
                                      <p:cBhvr>
                                        <p:cTn id="33"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717DC-F3C0-C8F5-EB77-7C9CCF1987B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3732C85-AACF-53F0-C2E5-65C7117007F6}"/>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It is unchangeable and therefore relevant</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04D6E722-C291-B775-3F52-958A002D5F69}"/>
              </a:ext>
            </a:extLst>
          </p:cNvPr>
          <p:cNvSpPr>
            <a:spLocks noGrp="1"/>
          </p:cNvSpPr>
          <p:nvPr>
            <p:ph sz="quarter" idx="17"/>
          </p:nvPr>
        </p:nvSpPr>
        <p:spPr>
          <a:xfrm>
            <a:off x="1003176" y="2032814"/>
            <a:ext cx="10058399" cy="4155982"/>
          </a:xfrm>
        </p:spPr>
        <p:txBody>
          <a:bodyPr/>
          <a:lstStyle/>
          <a:p>
            <a:r>
              <a:rPr lang="en-US" sz="3600" b="1" spc="300" dirty="0">
                <a:effectLst>
                  <a:outerShdw blurRad="38100" dist="38100" dir="2700000" algn="tl">
                    <a:srgbClr val="000000">
                      <a:alpha val="43137"/>
                    </a:srgbClr>
                  </a:outerShdw>
                </a:effectLst>
              </a:rPr>
              <a:t>God Has Given The Final Law! </a:t>
            </a:r>
            <a:r>
              <a:rPr lang="en-US" sz="3600" b="1" dirty="0"/>
              <a:t>Hebrews 7:21-24</a:t>
            </a:r>
          </a:p>
          <a:p>
            <a:r>
              <a:rPr lang="en-US" sz="3600" b="1" spc="300" dirty="0"/>
              <a:t>Hebrews 7:12 “priesthood being changed” “also a change of the law."</a:t>
            </a:r>
          </a:p>
          <a:p>
            <a:r>
              <a:rPr lang="en-US" sz="3600" b="1" spc="300" dirty="0"/>
              <a:t>As Long As Time Continues – The New Testament Is Relevant and IN FORCE!</a:t>
            </a:r>
          </a:p>
        </p:txBody>
      </p:sp>
    </p:spTree>
    <p:extLst>
      <p:ext uri="{BB962C8B-B14F-4D97-AF65-F5344CB8AC3E}">
        <p14:creationId xmlns:p14="http://schemas.microsoft.com/office/powerpoint/2010/main" val="69299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p:cTn id="19"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 calcmode="lin" valueType="num">
                                      <p:cBhvr>
                                        <p:cTn id="26"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D4C46-AAFE-64BB-C8D3-86008DC9C4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B456A6-FAE8-1679-EA07-DBC170992D36}"/>
              </a:ext>
            </a:extLst>
          </p:cNvPr>
          <p:cNvSpPr>
            <a:spLocks noGrp="1"/>
          </p:cNvSpPr>
          <p:nvPr>
            <p:ph type="title"/>
          </p:nvPr>
        </p:nvSpPr>
        <p:spPr>
          <a:xfrm>
            <a:off x="1066800" y="802369"/>
            <a:ext cx="10058400" cy="1097280"/>
          </a:xfrm>
        </p:spPr>
        <p:txBody>
          <a:bodyPr>
            <a:noAutofit/>
          </a:bodyPr>
          <a:lstStyle/>
          <a:p>
            <a:r>
              <a:rPr lang="en-US" sz="5400" b="1" spc="600" dirty="0">
                <a:effectLst>
                  <a:outerShdw blurRad="38100" dist="38100" dir="2700000" algn="tl">
                    <a:srgbClr val="000000">
                      <a:alpha val="43137"/>
                    </a:srgbClr>
                  </a:outerShdw>
                </a:effectLst>
              </a:rPr>
              <a:t>It is a living book</a:t>
            </a:r>
            <a:endParaRPr lang="en-US" sz="24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E323CDDF-1A3E-9E0B-EED1-9995E44CC2DE}"/>
              </a:ext>
            </a:extLst>
          </p:cNvPr>
          <p:cNvSpPr>
            <a:spLocks noGrp="1"/>
          </p:cNvSpPr>
          <p:nvPr>
            <p:ph sz="quarter" idx="17"/>
          </p:nvPr>
        </p:nvSpPr>
        <p:spPr>
          <a:xfrm>
            <a:off x="1066800" y="1899649"/>
            <a:ext cx="10058399" cy="4155982"/>
          </a:xfrm>
        </p:spPr>
        <p:txBody>
          <a:bodyPr/>
          <a:lstStyle/>
          <a:p>
            <a:r>
              <a:rPr lang="en-US" sz="3600" b="1" spc="300" dirty="0">
                <a:effectLst>
                  <a:outerShdw blurRad="38100" dist="38100" dir="2700000" algn="tl">
                    <a:srgbClr val="000000">
                      <a:alpha val="43137"/>
                    </a:srgbClr>
                  </a:outerShdw>
                </a:effectLst>
              </a:rPr>
              <a:t>Mathew 24:35 “My words will by no means pass away.”</a:t>
            </a:r>
            <a:endParaRPr lang="en-US" sz="3600" b="1" dirty="0"/>
          </a:p>
          <a:p>
            <a:r>
              <a:rPr lang="en-US" sz="3600" b="1" spc="300" dirty="0"/>
              <a:t>1 Peter 1:23 “…the word of God which lives and abides forever.”</a:t>
            </a:r>
          </a:p>
          <a:p>
            <a:r>
              <a:rPr lang="en-US" sz="3600" b="1" spc="300" dirty="0"/>
              <a:t>What Could Be More Relevant Than Something That LIVES and CONTINUES TO LIVE FOREVER?</a:t>
            </a:r>
          </a:p>
        </p:txBody>
      </p:sp>
    </p:spTree>
    <p:extLst>
      <p:ext uri="{BB962C8B-B14F-4D97-AF65-F5344CB8AC3E}">
        <p14:creationId xmlns:p14="http://schemas.microsoft.com/office/powerpoint/2010/main" val="380428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BB1AA-79FD-53B6-CEC8-2524D36213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0598C09-90B5-14CC-DDA5-710B399A9038}"/>
              </a:ext>
            </a:extLst>
          </p:cNvPr>
          <p:cNvSpPr>
            <a:spLocks noGrp="1"/>
          </p:cNvSpPr>
          <p:nvPr>
            <p:ph type="title"/>
          </p:nvPr>
        </p:nvSpPr>
        <p:spPr>
          <a:xfrm>
            <a:off x="1066800" y="802369"/>
            <a:ext cx="10058400" cy="1097280"/>
          </a:xfrm>
        </p:spPr>
        <p:txBody>
          <a:bodyPr>
            <a:noAutofit/>
          </a:bodyPr>
          <a:lstStyle/>
          <a:p>
            <a:r>
              <a:rPr lang="en-US" sz="5400" b="1" spc="600" dirty="0">
                <a:effectLst>
                  <a:outerShdw blurRad="38100" dist="38100" dir="2700000" algn="tl">
                    <a:srgbClr val="000000">
                      <a:alpha val="43137"/>
                    </a:srgbClr>
                  </a:outerShdw>
                </a:effectLst>
              </a:rPr>
              <a:t>It is a living book</a:t>
            </a:r>
            <a:endParaRPr lang="en-US" sz="24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5C8EA711-DA8D-2F55-F99A-0C942296894F}"/>
              </a:ext>
            </a:extLst>
          </p:cNvPr>
          <p:cNvSpPr>
            <a:spLocks noGrp="1"/>
          </p:cNvSpPr>
          <p:nvPr>
            <p:ph sz="quarter" idx="17"/>
          </p:nvPr>
        </p:nvSpPr>
        <p:spPr>
          <a:xfrm>
            <a:off x="1066800" y="1899649"/>
            <a:ext cx="10058399" cy="4155982"/>
          </a:xfrm>
        </p:spPr>
        <p:txBody>
          <a:bodyPr/>
          <a:lstStyle/>
          <a:p>
            <a:r>
              <a:rPr lang="en-US" sz="3600" b="1" spc="300" dirty="0">
                <a:effectLst>
                  <a:outerShdw blurRad="38100" dist="38100" dir="2700000" algn="tl">
                    <a:srgbClr val="000000">
                      <a:alpha val="43137"/>
                    </a:srgbClr>
                  </a:outerShdw>
                </a:effectLst>
              </a:rPr>
              <a:t>1 Peter 1:24-25 NKJV 24 because "All flesh is as grass, And all the glory of man as the flower of the grass. The grass withers, And its flower falls away, 25 But the word of the LORD endures forever." Now this is the word which by the gospel was preached to you.</a:t>
            </a:r>
          </a:p>
        </p:txBody>
      </p:sp>
    </p:spTree>
    <p:extLst>
      <p:ext uri="{BB962C8B-B14F-4D97-AF65-F5344CB8AC3E}">
        <p14:creationId xmlns:p14="http://schemas.microsoft.com/office/powerpoint/2010/main" val="147252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534DA-5934-BC65-F390-1E6B5971ED8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0A87E1D-C63E-2F3D-E34F-55E84D1F2B3F}"/>
              </a:ext>
            </a:extLst>
          </p:cNvPr>
          <p:cNvSpPr>
            <a:spLocks noGrp="1"/>
          </p:cNvSpPr>
          <p:nvPr>
            <p:ph type="title"/>
          </p:nvPr>
        </p:nvSpPr>
        <p:spPr>
          <a:xfrm>
            <a:off x="1066800" y="802369"/>
            <a:ext cx="10058400" cy="1097280"/>
          </a:xfrm>
        </p:spPr>
        <p:txBody>
          <a:bodyPr>
            <a:noAutofit/>
          </a:bodyPr>
          <a:lstStyle/>
          <a:p>
            <a:r>
              <a:rPr lang="en-US" sz="5400" b="1" spc="600" dirty="0">
                <a:effectLst>
                  <a:outerShdw blurRad="38100" dist="38100" dir="2700000" algn="tl">
                    <a:srgbClr val="000000">
                      <a:alpha val="43137"/>
                    </a:srgbClr>
                  </a:outerShdw>
                </a:effectLst>
              </a:rPr>
              <a:t>It is a living book</a:t>
            </a:r>
            <a:endParaRPr lang="en-US" sz="24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67242FDB-4B2D-AB4A-225C-7156BD697634}"/>
              </a:ext>
            </a:extLst>
          </p:cNvPr>
          <p:cNvSpPr>
            <a:spLocks noGrp="1"/>
          </p:cNvSpPr>
          <p:nvPr>
            <p:ph sz="quarter" idx="17"/>
          </p:nvPr>
        </p:nvSpPr>
        <p:spPr>
          <a:xfrm>
            <a:off x="1066800" y="1899649"/>
            <a:ext cx="10058399" cy="4155982"/>
          </a:xfrm>
        </p:spPr>
        <p:txBody>
          <a:bodyPr/>
          <a:lstStyle/>
          <a:p>
            <a:r>
              <a:rPr lang="en-US" sz="3400" b="1" spc="600" dirty="0">
                <a:effectLst>
                  <a:outerShdw blurRad="38100" dist="38100" dir="2700000" algn="tl">
                    <a:srgbClr val="000000">
                      <a:alpha val="43137"/>
                    </a:srgbClr>
                  </a:outerShdw>
                </a:effectLst>
              </a:rPr>
              <a:t>Universal Application </a:t>
            </a:r>
            <a:r>
              <a:rPr lang="en-US" sz="3400" b="1" spc="300" dirty="0">
                <a:effectLst>
                  <a:outerShdw blurRad="38100" dist="38100" dir="2700000" algn="tl">
                    <a:srgbClr val="000000">
                      <a:alpha val="43137"/>
                    </a:srgbClr>
                  </a:outerShdw>
                </a:effectLst>
              </a:rPr>
              <a:t>– Mark 16:15</a:t>
            </a:r>
          </a:p>
          <a:p>
            <a:r>
              <a:rPr lang="en-US" sz="3400" b="1" spc="300" dirty="0">
                <a:effectLst>
                  <a:outerShdw blurRad="38100" dist="38100" dir="2700000" algn="tl">
                    <a:srgbClr val="000000">
                      <a:alpha val="43137"/>
                    </a:srgbClr>
                  </a:outerShdw>
                </a:effectLst>
              </a:rPr>
              <a:t>Word of God for ALL MEN in ALL CULTURES and for ALL TIMES!</a:t>
            </a:r>
          </a:p>
          <a:p>
            <a:r>
              <a:rPr lang="en-US" sz="3400" b="1" spc="300" dirty="0">
                <a:effectLst>
                  <a:outerShdw blurRad="38100" dist="38100" dir="2700000" algn="tl">
                    <a:srgbClr val="000000">
                      <a:alpha val="43137"/>
                    </a:srgbClr>
                  </a:outerShdw>
                </a:effectLst>
              </a:rPr>
              <a:t>NO ONE IS EXEMPT!</a:t>
            </a:r>
          </a:p>
          <a:p>
            <a:r>
              <a:rPr lang="en-US" sz="3400" b="1" spc="300" dirty="0">
                <a:effectLst>
                  <a:outerShdw blurRad="38100" dist="38100" dir="2700000" algn="tl">
                    <a:srgbClr val="000000">
                      <a:alpha val="43137"/>
                    </a:srgbClr>
                  </a:outerShdw>
                </a:effectLst>
              </a:rPr>
              <a:t>Anyone Who Fails To Comply With The Terms Of Salvation in Mark 16:16 Will Be Lost Eternally!</a:t>
            </a:r>
          </a:p>
        </p:txBody>
      </p:sp>
    </p:spTree>
    <p:extLst>
      <p:ext uri="{BB962C8B-B14F-4D97-AF65-F5344CB8AC3E}">
        <p14:creationId xmlns:p14="http://schemas.microsoft.com/office/powerpoint/2010/main" val="329741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B912E-D941-A93C-AEBC-641208636C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D5D7433-E562-682C-B462-8FAB123542BD}"/>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It needs no improvement</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883A2270-576E-8B61-3975-82D7A900ACB2}"/>
              </a:ext>
            </a:extLst>
          </p:cNvPr>
          <p:cNvSpPr>
            <a:spLocks noGrp="1"/>
          </p:cNvSpPr>
          <p:nvPr>
            <p:ph sz="quarter" idx="17"/>
          </p:nvPr>
        </p:nvSpPr>
        <p:spPr>
          <a:xfrm>
            <a:off x="1066800" y="1899649"/>
            <a:ext cx="10058399" cy="4155982"/>
          </a:xfrm>
        </p:spPr>
        <p:txBody>
          <a:bodyPr/>
          <a:lstStyle/>
          <a:p>
            <a:r>
              <a:rPr lang="en-US" sz="4000" b="1" dirty="0">
                <a:effectLst>
                  <a:outerShdw blurRad="38100" dist="38100" dir="2700000" algn="tl">
                    <a:srgbClr val="000000">
                      <a:alpha val="43137"/>
                    </a:srgbClr>
                  </a:outerShdw>
                </a:effectLst>
              </a:rPr>
              <a:t>2 John 9 "Whoever transgresses and does not abide in the doctrine of Christ does not have God”</a:t>
            </a:r>
          </a:p>
          <a:p>
            <a:r>
              <a:rPr lang="en-US" sz="4000" b="1" spc="300" dirty="0">
                <a:effectLst>
                  <a:outerShdw blurRad="38100" dist="38100" dir="2700000" algn="tl">
                    <a:srgbClr val="000000">
                      <a:alpha val="43137"/>
                    </a:srgbClr>
                  </a:outerShdw>
                </a:effectLst>
              </a:rPr>
              <a:t>The Words Were Relevant When First Written, And Will Continue To Be So Until Time Is No More!</a:t>
            </a:r>
          </a:p>
        </p:txBody>
      </p:sp>
    </p:spTree>
    <p:extLst>
      <p:ext uri="{BB962C8B-B14F-4D97-AF65-F5344CB8AC3E}">
        <p14:creationId xmlns:p14="http://schemas.microsoft.com/office/powerpoint/2010/main" val="369223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9B2D7-D3BD-9D02-93F1-178E3143EBC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33CD7F-9C6F-8146-51B7-8E1BECF4EE8B}"/>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Why do people think the bible is not relevant?</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F656B280-C446-817D-A9CF-406A7D3E83DD}"/>
              </a:ext>
            </a:extLst>
          </p:cNvPr>
          <p:cNvSpPr>
            <a:spLocks noGrp="1"/>
          </p:cNvSpPr>
          <p:nvPr>
            <p:ph sz="quarter" idx="17"/>
          </p:nvPr>
        </p:nvSpPr>
        <p:spPr>
          <a:xfrm>
            <a:off x="1066800" y="1988425"/>
            <a:ext cx="10058399" cy="4155982"/>
          </a:xfrm>
        </p:spPr>
        <p:txBody>
          <a:bodyPr/>
          <a:lstStyle/>
          <a:p>
            <a:r>
              <a:rPr lang="en-US" sz="2800" b="1" dirty="0">
                <a:effectLst>
                  <a:outerShdw blurRad="38100" dist="38100" dir="2700000" algn="tl">
                    <a:srgbClr val="000000">
                      <a:alpha val="43137"/>
                    </a:srgbClr>
                  </a:outerShdw>
                </a:effectLst>
              </a:rPr>
              <a:t>“qualitatively different situation from all others, thereby rendering the Biblical Word [is] somehow irrelevant to them."</a:t>
            </a:r>
          </a:p>
          <a:p>
            <a:r>
              <a:rPr lang="en-US" sz="2800" b="1" spc="300" dirty="0">
                <a:effectLst>
                  <a:outerShdw blurRad="38100" dist="38100" dir="2700000" algn="tl">
                    <a:srgbClr val="000000">
                      <a:alpha val="43137"/>
                    </a:srgbClr>
                  </a:outerShdw>
                </a:effectLst>
              </a:rPr>
              <a:t>“Times have changed”</a:t>
            </a:r>
            <a:r>
              <a:rPr lang="en-US" sz="2800" b="1" dirty="0">
                <a:effectLst>
                  <a:outerShdw blurRad="38100" dist="38100" dir="2700000" algn="tl">
                    <a:srgbClr val="000000">
                      <a:alpha val="43137"/>
                    </a:srgbClr>
                  </a:outerShdw>
                </a:effectLst>
              </a:rPr>
              <a:t> Ecclesiastes 1:9-11 “{there is} nothing new under the sun.”</a:t>
            </a:r>
          </a:p>
          <a:p>
            <a:r>
              <a:rPr lang="en-US" sz="2800" b="1" dirty="0">
                <a:effectLst>
                  <a:outerShdw blurRad="38100" dist="38100" dir="2700000" algn="tl">
                    <a:srgbClr val="000000">
                      <a:alpha val="43137"/>
                    </a:srgbClr>
                  </a:outerShdw>
                </a:effectLst>
              </a:rPr>
              <a:t>“Man is different today”  </a:t>
            </a:r>
            <a:r>
              <a:rPr lang="en-US" sz="2800" b="1" spc="300" dirty="0">
                <a:effectLst>
                  <a:outerShdw blurRad="38100" dist="38100" dir="2700000" algn="tl">
                    <a:srgbClr val="000000">
                      <a:alpha val="43137"/>
                    </a:srgbClr>
                  </a:outerShdw>
                </a:effectLst>
              </a:rPr>
              <a:t>530 B.C. Nebuchadnezzar – Daniel 4:30;  57 A.D., the </a:t>
            </a:r>
            <a:r>
              <a:rPr lang="en-US" sz="2800" b="1" dirty="0">
                <a:effectLst>
                  <a:outerShdw blurRad="38100" dist="38100" dir="2700000" algn="tl">
                    <a:srgbClr val="000000">
                      <a:alpha val="43137"/>
                    </a:srgbClr>
                  </a:outerShdw>
                </a:effectLst>
              </a:rPr>
              <a:t>Town Clerk of the city of Ephesus Acts 19:35</a:t>
            </a:r>
          </a:p>
        </p:txBody>
      </p:sp>
    </p:spTree>
    <p:extLst>
      <p:ext uri="{BB962C8B-B14F-4D97-AF65-F5344CB8AC3E}">
        <p14:creationId xmlns:p14="http://schemas.microsoft.com/office/powerpoint/2010/main" val="258533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2AE48-E784-65F1-20B5-D6CEA9A3F1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07579CF-BFDC-D87B-7876-AC6DE632F1C0}"/>
              </a:ext>
            </a:extLst>
          </p:cNvPr>
          <p:cNvSpPr>
            <a:spLocks noGrp="1"/>
          </p:cNvSpPr>
          <p:nvPr>
            <p:ph type="title"/>
          </p:nvPr>
        </p:nvSpPr>
        <p:spPr>
          <a:xfrm>
            <a:off x="1066800" y="802369"/>
            <a:ext cx="10058400" cy="1097280"/>
          </a:xfrm>
        </p:spPr>
        <p:txBody>
          <a:bodyPr>
            <a:noAutofit/>
          </a:bodyPr>
          <a:lstStyle/>
          <a:p>
            <a:r>
              <a:rPr lang="en-US" sz="4400" b="1" spc="600" dirty="0">
                <a:effectLst>
                  <a:outerShdw blurRad="38100" dist="38100" dir="2700000" algn="tl">
                    <a:srgbClr val="000000">
                      <a:alpha val="43137"/>
                    </a:srgbClr>
                  </a:outerShdw>
                </a:effectLst>
              </a:rPr>
              <a:t>Every generation considers itself modern</a:t>
            </a:r>
            <a:endParaRPr lang="en-US" sz="1800" b="1" spc="600" dirty="0">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493ACB0A-4CBF-2CBC-246A-2E0D8E1E4F9A}"/>
              </a:ext>
            </a:extLst>
          </p:cNvPr>
          <p:cNvSpPr>
            <a:spLocks noGrp="1"/>
          </p:cNvSpPr>
          <p:nvPr>
            <p:ph sz="quarter" idx="17"/>
          </p:nvPr>
        </p:nvSpPr>
        <p:spPr>
          <a:xfrm>
            <a:off x="1066800" y="1988425"/>
            <a:ext cx="10058399" cy="4155982"/>
          </a:xfrm>
        </p:spPr>
        <p:txBody>
          <a:bodyPr/>
          <a:lstStyle/>
          <a:p>
            <a:r>
              <a:rPr lang="en-US" sz="2800" b="1" dirty="0">
                <a:effectLst>
                  <a:outerShdw blurRad="38100" dist="38100" dir="2700000" algn="tl">
                    <a:srgbClr val="000000">
                      <a:alpha val="43137"/>
                    </a:srgbClr>
                  </a:outerShdw>
                </a:effectLst>
              </a:rPr>
              <a:t>THE TRUTH IS – MAN IS STILL THE SAME! James 5:17</a:t>
            </a:r>
          </a:p>
          <a:p>
            <a:r>
              <a:rPr lang="en-US" sz="2800" b="1" dirty="0">
                <a:effectLst>
                  <a:outerShdw blurRad="38100" dist="38100" dir="2700000" algn="tl">
                    <a:srgbClr val="000000">
                      <a:alpha val="43137"/>
                    </a:srgbClr>
                  </a:outerShdw>
                </a:effectLst>
              </a:rPr>
              <a:t>Man Has The Same Problems – Hebrews 4:11</a:t>
            </a:r>
          </a:p>
          <a:p>
            <a:r>
              <a:rPr lang="en-US" sz="2800" b="1" dirty="0">
                <a:effectLst>
                  <a:outerShdw blurRad="38100" dist="38100" dir="2700000" algn="tl">
                    <a:srgbClr val="000000">
                      <a:alpha val="43137"/>
                    </a:srgbClr>
                  </a:outerShdw>
                </a:effectLst>
              </a:rPr>
              <a:t>These Christians of the 1</a:t>
            </a:r>
            <a:r>
              <a:rPr lang="en-US" sz="2800" b="1" baseline="30000" dirty="0">
                <a:effectLst>
                  <a:outerShdw blurRad="38100" dist="38100" dir="2700000" algn="tl">
                    <a:srgbClr val="000000">
                      <a:alpha val="43137"/>
                    </a:srgbClr>
                  </a:outerShdw>
                </a:effectLst>
              </a:rPr>
              <a:t>st</a:t>
            </a:r>
            <a:r>
              <a:rPr lang="en-US" sz="2800" b="1" dirty="0">
                <a:effectLst>
                  <a:outerShdw blurRad="38100" dist="38100" dir="2700000" algn="tl">
                    <a:srgbClr val="000000">
                      <a:alpha val="43137"/>
                    </a:srgbClr>
                  </a:outerShdw>
                </a:effectLst>
              </a:rPr>
              <a:t> Century could make the SAME MISTAKES the Israelites made some 1500 years before!</a:t>
            </a:r>
          </a:p>
          <a:p>
            <a:pPr marL="0" indent="0" algn="ctr">
              <a:buNone/>
            </a:pPr>
            <a:r>
              <a:rPr lang="en-US" sz="3600" b="1" dirty="0">
                <a:effectLst>
                  <a:outerShdw blurRad="38100" dist="38100" dir="2700000" algn="tl">
                    <a:srgbClr val="000000">
                      <a:alpha val="43137"/>
                    </a:srgbClr>
                  </a:outerShdw>
                </a:effectLst>
              </a:rPr>
              <a:t>WHY?</a:t>
            </a:r>
          </a:p>
          <a:p>
            <a:r>
              <a:rPr lang="en-US" sz="2800" b="1" dirty="0">
                <a:effectLst>
                  <a:outerShdw blurRad="38100" dist="38100" dir="2700000" algn="tl">
                    <a:srgbClr val="000000">
                      <a:alpha val="43137"/>
                    </a:srgbClr>
                  </a:outerShdw>
                </a:effectLst>
              </a:rPr>
              <a:t>Man has the SAME PROBLEMS in EVERY GENERATION!</a:t>
            </a:r>
          </a:p>
          <a:p>
            <a:r>
              <a:rPr lang="en-US" sz="2800" b="1" dirty="0">
                <a:effectLst>
                  <a:outerShdw blurRad="38100" dist="38100" dir="2700000" algn="tl">
                    <a:srgbClr val="000000">
                      <a:alpha val="43137"/>
                    </a:srgbClr>
                  </a:outerShdw>
                </a:effectLst>
              </a:rPr>
              <a:t>2 Peter 2:1 “there will be false teachers among you”</a:t>
            </a:r>
          </a:p>
        </p:txBody>
      </p:sp>
    </p:spTree>
    <p:extLst>
      <p:ext uri="{BB962C8B-B14F-4D97-AF65-F5344CB8AC3E}">
        <p14:creationId xmlns:p14="http://schemas.microsoft.com/office/powerpoint/2010/main" val="48224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D7D1A6-7FAF-D67A-037A-E923B08A7BEA}"/>
              </a:ext>
            </a:extLst>
          </p:cNvPr>
          <p:cNvSpPr>
            <a:spLocks noGrp="1"/>
          </p:cNvSpPr>
          <p:nvPr>
            <p:ph sz="quarter" idx="17"/>
          </p:nvPr>
        </p:nvSpPr>
        <p:spPr>
          <a:xfrm>
            <a:off x="969145" y="701337"/>
            <a:ext cx="10253709" cy="5247762"/>
          </a:xfrm>
        </p:spPr>
        <p:txBody>
          <a:bodyPr/>
          <a:lstStyle/>
          <a:p>
            <a:pPr marL="0" indent="0" algn="ctr">
              <a:buNone/>
            </a:pPr>
            <a:r>
              <a:rPr lang="en-US" sz="3600" b="1" dirty="0">
                <a:effectLst>
                  <a:outerShdw blurRad="38100" dist="38100" dir="2700000" algn="tl">
                    <a:srgbClr val="000000">
                      <a:alpha val="43137"/>
                    </a:srgbClr>
                  </a:outerShdw>
                </a:effectLst>
              </a:rPr>
              <a:t>Where Is The Man That Does Not Need God?</a:t>
            </a:r>
          </a:p>
          <a:p>
            <a:pPr marL="0" indent="0" algn="ctr">
              <a:buNone/>
            </a:pPr>
            <a:endParaRPr lang="en-US" sz="3600" b="1" dirty="0">
              <a:effectLst>
                <a:outerShdw blurRad="38100" dist="38100" dir="2700000" algn="tl">
                  <a:srgbClr val="000000">
                    <a:alpha val="43137"/>
                  </a:srgbClr>
                </a:outerShdw>
              </a:effectLst>
            </a:endParaRPr>
          </a:p>
          <a:p>
            <a:pPr marL="0" indent="0" algn="ctr">
              <a:buNone/>
            </a:pPr>
            <a:r>
              <a:rPr lang="en-US" sz="3600" b="1" dirty="0">
                <a:effectLst>
                  <a:outerShdw blurRad="38100" dist="38100" dir="2700000" algn="tl">
                    <a:srgbClr val="000000">
                      <a:alpha val="43137"/>
                    </a:srgbClr>
                  </a:outerShdw>
                </a:effectLst>
              </a:rPr>
              <a:t>Where Is The Man That Can Govern Himself?</a:t>
            </a:r>
          </a:p>
          <a:p>
            <a:pPr marL="0" indent="0" algn="ctr">
              <a:buNone/>
            </a:pPr>
            <a:endParaRPr lang="en-US" sz="3600" b="1" dirty="0">
              <a:effectLst>
                <a:outerShdw blurRad="38100" dist="38100" dir="2700000" algn="tl">
                  <a:srgbClr val="000000">
                    <a:alpha val="43137"/>
                  </a:srgbClr>
                </a:outerShdw>
              </a:effectLst>
            </a:endParaRPr>
          </a:p>
          <a:p>
            <a:pPr marL="0" indent="0" algn="ctr">
              <a:buNone/>
            </a:pPr>
            <a:r>
              <a:rPr lang="en-US" sz="3600" b="1" dirty="0">
                <a:effectLst>
                  <a:outerShdw blurRad="38100" dist="38100" dir="2700000" algn="tl">
                    <a:srgbClr val="000000">
                      <a:alpha val="43137"/>
                    </a:srgbClr>
                  </a:outerShdw>
                </a:effectLst>
              </a:rPr>
              <a:t>Where  Is The Man Without An Eternal, Accountable Soul?</a:t>
            </a:r>
          </a:p>
          <a:p>
            <a:pPr marL="0" indent="0" algn="ctr">
              <a:buNone/>
            </a:pPr>
            <a:endParaRPr lang="en-US" sz="3600" b="1" dirty="0">
              <a:effectLst>
                <a:outerShdw blurRad="38100" dist="38100" dir="2700000" algn="tl">
                  <a:srgbClr val="000000">
                    <a:alpha val="43137"/>
                  </a:srgbClr>
                </a:outerShdw>
              </a:effectLst>
            </a:endParaRPr>
          </a:p>
          <a:p>
            <a:pPr marL="0" indent="0" algn="ctr">
              <a:buNone/>
            </a:pPr>
            <a:r>
              <a:rPr lang="en-US" sz="4000" b="1" dirty="0">
                <a:effectLst>
                  <a:outerShdw blurRad="38100" dist="38100" dir="2700000" algn="tl">
                    <a:srgbClr val="000000">
                      <a:alpha val="43137"/>
                    </a:srgbClr>
                  </a:outerShdw>
                </a:effectLst>
              </a:rPr>
              <a:t>The BIBLE is FOR ALL MEN, of ALL TIMES!</a:t>
            </a:r>
          </a:p>
        </p:txBody>
      </p:sp>
      <p:pic>
        <p:nvPicPr>
          <p:cNvPr id="5" name="Picture 4" descr="A close up of an open book&#10;&#10;Description automatically generated">
            <a:extLst>
              <a:ext uri="{FF2B5EF4-FFF2-40B4-BE49-F238E27FC236}">
                <a16:creationId xmlns:a16="http://schemas.microsoft.com/office/drawing/2014/main" id="{398E0C9B-AFBD-EFB8-6102-109E54917209}"/>
              </a:ext>
            </a:extLst>
          </p:cNvPr>
          <p:cNvPicPr>
            <a:picLocks noChangeAspect="1"/>
          </p:cNvPicPr>
          <p:nvPr/>
        </p:nvPicPr>
        <p:blipFill>
          <a:blip r:embed="rId2"/>
          <a:stretch>
            <a:fillRect/>
          </a:stretch>
        </p:blipFill>
        <p:spPr>
          <a:xfrm>
            <a:off x="820167" y="4324395"/>
            <a:ext cx="1452516" cy="1097457"/>
          </a:xfrm>
          <a:prstGeom prst="rect">
            <a:avLst/>
          </a:prstGeom>
        </p:spPr>
      </p:pic>
      <p:pic>
        <p:nvPicPr>
          <p:cNvPr id="7" name="Picture 6" descr="A white background with red text&#10;&#10;Description automatically generated">
            <a:extLst>
              <a:ext uri="{FF2B5EF4-FFF2-40B4-BE49-F238E27FC236}">
                <a16:creationId xmlns:a16="http://schemas.microsoft.com/office/drawing/2014/main" id="{FA94FD38-A218-C0CB-FC8C-409740B03C06}"/>
              </a:ext>
            </a:extLst>
          </p:cNvPr>
          <p:cNvPicPr>
            <a:picLocks noChangeAspect="1"/>
          </p:cNvPicPr>
          <p:nvPr/>
        </p:nvPicPr>
        <p:blipFill>
          <a:blip r:embed="rId3"/>
          <a:stretch>
            <a:fillRect/>
          </a:stretch>
        </p:blipFill>
        <p:spPr>
          <a:xfrm>
            <a:off x="9905168" y="4324395"/>
            <a:ext cx="1468428" cy="1097457"/>
          </a:xfrm>
          <a:prstGeom prst="rect">
            <a:avLst/>
          </a:prstGeom>
        </p:spPr>
      </p:pic>
    </p:spTree>
    <p:extLst>
      <p:ext uri="{BB962C8B-B14F-4D97-AF65-F5344CB8AC3E}">
        <p14:creationId xmlns:p14="http://schemas.microsoft.com/office/powerpoint/2010/main" val="92603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3">
                                            <p:txEl>
                                              <p:pRg st="6" end="6"/>
                                            </p:txEl>
                                          </p:spTgt>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par>
                                <p:cTn id="36" presetID="53" presetClass="entr" presetSubtype="16"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5126FD-8B44-46F3-BEB2-D5456E76919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70C3F92-C0AD-4E73-8A22-9D413A456BAF}">
  <ds:schemaRefs>
    <ds:schemaRef ds:uri="http://schemas.microsoft.com/sharepoint/v3/contenttype/forms"/>
  </ds:schemaRefs>
</ds:datastoreItem>
</file>

<file path=customXml/itemProps3.xml><?xml version="1.0" encoding="utf-8"?>
<ds:datastoreItem xmlns:ds="http://schemas.openxmlformats.org/officeDocument/2006/customXml" ds:itemID="{F021420E-D6CD-4398-9C5C-03FBF68874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{30B0CB03-464A-4E29-9926-3E7D67FCF87F}tf22339732_win32</Template>
  <TotalTime>769</TotalTime>
  <Words>1051</Words>
  <Application>Microsoft Office PowerPoint</Application>
  <PresentationFormat>Widescreen</PresentationFormat>
  <Paragraphs>103</Paragraphs>
  <Slides>21</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Avenir Next LT Pro Light</vt:lpstr>
      <vt:lpstr>Calibri</vt:lpstr>
      <vt:lpstr>Rockwell Nova Light</vt:lpstr>
      <vt:lpstr>Wingdings</vt:lpstr>
      <vt:lpstr>LeafVTI</vt:lpstr>
      <vt:lpstr>PowerPoint Presentation</vt:lpstr>
      <vt:lpstr>“The Bible needs to be made relevant to modern man.”</vt:lpstr>
      <vt:lpstr>“what does this ancient book have to do with my life now?”</vt:lpstr>
      <vt:lpstr>RELEVANT</vt:lpstr>
      <vt:lpstr>The relevance of the bible</vt:lpstr>
      <vt:lpstr>The relevance of the bible</vt:lpstr>
      <vt:lpstr>The relevance of the bible</vt:lpstr>
      <vt:lpstr>The relevance of the bible</vt:lpstr>
      <vt:lpstr>The relevance of the bible</vt:lpstr>
      <vt:lpstr>The relevance of the bible</vt:lpstr>
      <vt:lpstr>The relevance of the bible</vt:lpstr>
      <vt:lpstr>The relevance of the bible</vt:lpstr>
      <vt:lpstr>The relevance of the bible</vt:lpstr>
      <vt:lpstr>It is unchangeable and therefore relevant</vt:lpstr>
      <vt:lpstr>It is a living book</vt:lpstr>
      <vt:lpstr>It is a living book</vt:lpstr>
      <vt:lpstr>It is a living book</vt:lpstr>
      <vt:lpstr>It needs no improvement</vt:lpstr>
      <vt:lpstr>Why do people think the bible is not relevant?</vt:lpstr>
      <vt:lpstr>Every generation considers itself modern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Gailen Evans</dc:creator>
  <cp:lastModifiedBy>Gailen Evans</cp:lastModifiedBy>
  <cp:revision>34</cp:revision>
  <dcterms:created xsi:type="dcterms:W3CDTF">2024-12-03T21:08:36Z</dcterms:created>
  <dcterms:modified xsi:type="dcterms:W3CDTF">2024-12-07T20:57:59Z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